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  <p:sldMasterId id="2147483660" r:id="rId5"/>
  </p:sldMasterIdLst>
  <p:notesMasterIdLst>
    <p:notesMasterId r:id="rId15"/>
  </p:notesMasterIdLst>
  <p:sldIdLst>
    <p:sldId id="256" r:id="rId6"/>
    <p:sldId id="258" r:id="rId7"/>
    <p:sldId id="282" r:id="rId8"/>
    <p:sldId id="263" r:id="rId9"/>
    <p:sldId id="267" r:id="rId10"/>
    <p:sldId id="264" r:id="rId11"/>
    <p:sldId id="283" r:id="rId12"/>
    <p:sldId id="284" r:id="rId13"/>
    <p:sldId id="265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ora" pitchFamily="2" charset="0"/>
      <p:regular r:id="rId20"/>
      <p:bold r:id="rId21"/>
      <p:italic r:id="rId22"/>
      <p:boldItalic r:id="rId23"/>
    </p:embeddedFont>
    <p:embeddedFont>
      <p:font typeface="Vidaloka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na Esposito" initials="CE" lastIdx="3" clrIdx="0">
    <p:extLst>
      <p:ext uri="{19B8F6BF-5375-455C-9EA6-DF929625EA0E}">
        <p15:presenceInfo xmlns:p15="http://schemas.microsoft.com/office/powerpoint/2012/main" userId="Cristina Esposito" providerId="None"/>
      </p:ext>
    </p:extLst>
  </p:cmAuthor>
  <p:cmAuthor id="2" name="Ali ALSAMURAEE" initials="AA" lastIdx="3" clrIdx="1">
    <p:extLst>
      <p:ext uri="{19B8F6BF-5375-455C-9EA6-DF929625EA0E}">
        <p15:presenceInfo xmlns:p15="http://schemas.microsoft.com/office/powerpoint/2012/main" userId="Ali ALSAMURAEE" providerId="None"/>
      </p:ext>
    </p:extLst>
  </p:cmAuthor>
  <p:cmAuthor id="3" name="Mesaye Bahiru" initials="MB" lastIdx="1" clrIdx="2">
    <p:extLst>
      <p:ext uri="{19B8F6BF-5375-455C-9EA6-DF929625EA0E}">
        <p15:presenceInfo xmlns:p15="http://schemas.microsoft.com/office/powerpoint/2012/main" userId="S::mesaye.bahiru@mail.mcgill.ca::fe01be7b-900b-4147-b018-1034fc4933f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C4B4E-59DD-48A1-8BEE-46A78BB40928}" v="92" dt="2022-04-11T20:31:14.298"/>
    <p1510:client id="{0C9CC1A2-34FD-4517-A279-5D2A4E910B2D}" v="13" dt="2022-04-11T23:16:06.125"/>
    <p1510:client id="{185866E7-9FB6-4EC8-A2C2-71EA4225DACA}" v="231" dt="2022-04-12T02:41:09.525"/>
    <p1510:client id="{2710E80C-A6B2-8647-AD7D-7D95B8248424}" v="3" dt="2022-04-11T15:38:27.781"/>
    <p1510:client id="{64C7F00B-D611-49BA-B5FC-20294B3F7480}" v="36" dt="2022-04-11T21:26:12.856"/>
    <p1510:client id="{87DB1D02-E9B8-47F4-B49D-DEDF0B0B2D61}" v="9" dt="2022-04-11T14:22:30.356"/>
    <p1510:client id="{8E4015A2-C802-4194-AB58-D16F0EA8F25E}" v="2685" dt="2022-04-12T00:44:36.172"/>
    <p1510:client id="{BE75A797-4310-43D0-9FB9-FEDF67439F8A}" v="1" dt="2022-04-11T16:13:29.661"/>
    <p1510:client id="{CA075E46-2EEB-4CAA-8900-5618D3B8B6BB}" v="1" dt="2022-04-11T20:55:59.668"/>
    <p1510:client id="{D2927AD4-DDC9-4AA3-B52D-018132C9CB4C}" v="108" dt="2022-04-11T15:55:56.243"/>
    <p1510:client id="{E07EA47F-6056-4888-AB76-B62E021AF353}" v="357" dt="2022-04-11T21:44:26.242"/>
    <p1510:client id="{FAF8EB0E-C344-4349-98AF-DF1D389F9E50}" v="1" dt="2022-04-11T22:08:24.772"/>
  </p1510:revLst>
</p1510:revInfo>
</file>

<file path=ppt/tableStyles.xml><?xml version="1.0" encoding="utf-8"?>
<a:tblStyleLst xmlns:a="http://schemas.openxmlformats.org/drawingml/2006/main" def="{544F6C5D-1427-41C1-A197-041D8283ABD9}">
  <a:tblStyle styleId="{544F6C5D-1427-41C1-A197-041D8283AB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8245370-B4C5-4E26-848E-422DCF61350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2.fntdata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9.fntdata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font" Target="fonts/font4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saye Bahiru" userId="S::mesaye.bahiru@mail.mcgill.ca::fe01be7b-900b-4147-b018-1034fc4933ff" providerId="AD" clId="Web-{034C4B4E-59DD-48A1-8BEE-46A78BB40928}"/>
    <pc:docChg chg="modSld">
      <pc:chgData name="Mesaye Bahiru" userId="S::mesaye.bahiru@mail.mcgill.ca::fe01be7b-900b-4147-b018-1034fc4933ff" providerId="AD" clId="Web-{034C4B4E-59DD-48A1-8BEE-46A78BB40928}" dt="2022-04-11T20:31:14.298" v="76"/>
      <pc:docMkLst>
        <pc:docMk/>
      </pc:docMkLst>
      <pc:sldChg chg="addSp delSp modSp">
        <pc:chgData name="Mesaye Bahiru" userId="S::mesaye.bahiru@mail.mcgill.ca::fe01be7b-900b-4147-b018-1034fc4933ff" providerId="AD" clId="Web-{034C4B4E-59DD-48A1-8BEE-46A78BB40928}" dt="2022-04-11T20:28:02.671" v="68" actId="1076"/>
        <pc:sldMkLst>
          <pc:docMk/>
          <pc:sldMk cId="1408768880" sldId="264"/>
        </pc:sldMkLst>
        <pc:spChg chg="add mod">
          <ac:chgData name="Mesaye Bahiru" userId="S::mesaye.bahiru@mail.mcgill.ca::fe01be7b-900b-4147-b018-1034fc4933ff" providerId="AD" clId="Web-{034C4B4E-59DD-48A1-8BEE-46A78BB40928}" dt="2022-04-11T20:28:02.671" v="68" actId="1076"/>
          <ac:spMkLst>
            <pc:docMk/>
            <pc:sldMk cId="1408768880" sldId="264"/>
            <ac:spMk id="3" creationId="{DD4566D4-FEFE-529F-C2CB-7EBCBFF1C645}"/>
          </ac:spMkLst>
        </pc:spChg>
        <pc:spChg chg="mod">
          <ac:chgData name="Mesaye Bahiru" userId="S::mesaye.bahiru@mail.mcgill.ca::fe01be7b-900b-4147-b018-1034fc4933ff" providerId="AD" clId="Web-{034C4B4E-59DD-48A1-8BEE-46A78BB40928}" dt="2022-04-11T20:24:22.621" v="60" actId="20577"/>
          <ac:spMkLst>
            <pc:docMk/>
            <pc:sldMk cId="1408768880" sldId="264"/>
            <ac:spMk id="85" creationId="{00000000-0000-0000-0000-000000000000}"/>
          </ac:spMkLst>
        </pc:spChg>
        <pc:picChg chg="del">
          <ac:chgData name="Mesaye Bahiru" userId="S::mesaye.bahiru@mail.mcgill.ca::fe01be7b-900b-4147-b018-1034fc4933ff" providerId="AD" clId="Web-{034C4B4E-59DD-48A1-8BEE-46A78BB40928}" dt="2022-04-11T19:53:54.740" v="39"/>
          <ac:picMkLst>
            <pc:docMk/>
            <pc:sldMk cId="1408768880" sldId="264"/>
            <ac:picMk id="2" creationId="{3A62BCE3-81BF-81C1-4CDE-BB2BB63EDDB3}"/>
          </ac:picMkLst>
        </pc:picChg>
        <pc:picChg chg="add mod">
          <ac:chgData name="Mesaye Bahiru" userId="S::mesaye.bahiru@mail.mcgill.ca::fe01be7b-900b-4147-b018-1034fc4933ff" providerId="AD" clId="Web-{034C4B4E-59DD-48A1-8BEE-46A78BB40928}" dt="2022-04-11T20:24:31.840" v="63" actId="14100"/>
          <ac:picMkLst>
            <pc:docMk/>
            <pc:sldMk cId="1408768880" sldId="264"/>
            <ac:picMk id="2" creationId="{D66F2053-CB73-E8E2-9056-A46671A79F72}"/>
          </ac:picMkLst>
        </pc:picChg>
        <pc:picChg chg="add del mod">
          <ac:chgData name="Mesaye Bahiru" userId="S::mesaye.bahiru@mail.mcgill.ca::fe01be7b-900b-4147-b018-1034fc4933ff" providerId="AD" clId="Web-{034C4B4E-59DD-48A1-8BEE-46A78BB40928}" dt="2022-04-11T19:54:14.678" v="46"/>
          <ac:picMkLst>
            <pc:docMk/>
            <pc:sldMk cId="1408768880" sldId="264"/>
            <ac:picMk id="4" creationId="{2417DBCF-FBE0-950B-1844-BC18156FBB6E}"/>
          </ac:picMkLst>
        </pc:picChg>
        <pc:cxnChg chg="add del mod">
          <ac:chgData name="Mesaye Bahiru" userId="S::mesaye.bahiru@mail.mcgill.ca::fe01be7b-900b-4147-b018-1034fc4933ff" providerId="AD" clId="Web-{034C4B4E-59DD-48A1-8BEE-46A78BB40928}" dt="2022-04-11T20:27:04.951" v="67"/>
          <ac:cxnSpMkLst>
            <pc:docMk/>
            <pc:sldMk cId="1408768880" sldId="264"/>
            <ac:cxnSpMk id="4" creationId="{76D72F5C-1708-FAF0-29F3-DD121BF98D90}"/>
          </ac:cxnSpMkLst>
        </pc:cxnChg>
      </pc:sldChg>
      <pc:sldChg chg="addSp delSp modSp">
        <pc:chgData name="Mesaye Bahiru" userId="S::mesaye.bahiru@mail.mcgill.ca::fe01be7b-900b-4147-b018-1034fc4933ff" providerId="AD" clId="Web-{034C4B4E-59DD-48A1-8BEE-46A78BB40928}" dt="2022-04-11T20:31:14.298" v="76"/>
        <pc:sldMkLst>
          <pc:docMk/>
          <pc:sldMk cId="2056747892" sldId="267"/>
        </pc:sldMkLst>
        <pc:graphicFrameChg chg="mod">
          <ac:chgData name="Mesaye Bahiru" userId="S::mesaye.bahiru@mail.mcgill.ca::fe01be7b-900b-4147-b018-1034fc4933ff" providerId="AD" clId="Web-{034C4B4E-59DD-48A1-8BEE-46A78BB40928}" dt="2022-04-11T18:12:41.289" v="38" actId="1076"/>
          <ac:graphicFrameMkLst>
            <pc:docMk/>
            <pc:sldMk cId="2056747892" sldId="267"/>
            <ac:graphicFrameMk id="5" creationId="{D736ABA0-51D5-4AFF-8DE8-DA1DAAC7AEEA}"/>
          </ac:graphicFrameMkLst>
        </pc:graphicFrameChg>
        <pc:cxnChg chg="add del mod">
          <ac:chgData name="Mesaye Bahiru" userId="S::mesaye.bahiru@mail.mcgill.ca::fe01be7b-900b-4147-b018-1034fc4933ff" providerId="AD" clId="Web-{034C4B4E-59DD-48A1-8BEE-46A78BB40928}" dt="2022-04-11T20:31:14.298" v="76"/>
          <ac:cxnSpMkLst>
            <pc:docMk/>
            <pc:sldMk cId="2056747892" sldId="267"/>
            <ac:cxnSpMk id="3" creationId="{FEE0CF70-5D03-B98D-724C-C7EBE67E5B02}"/>
          </ac:cxnSpMkLst>
        </pc:cxnChg>
      </pc:sldChg>
      <pc:sldChg chg="modSp">
        <pc:chgData name="Mesaye Bahiru" userId="S::mesaye.bahiru@mail.mcgill.ca::fe01be7b-900b-4147-b018-1034fc4933ff" providerId="AD" clId="Web-{034C4B4E-59DD-48A1-8BEE-46A78BB40928}" dt="2022-04-11T16:26:00.303" v="37" actId="20577"/>
        <pc:sldMkLst>
          <pc:docMk/>
          <pc:sldMk cId="0" sldId="282"/>
        </pc:sldMkLst>
        <pc:spChg chg="mod">
          <ac:chgData name="Mesaye Bahiru" userId="S::mesaye.bahiru@mail.mcgill.ca::fe01be7b-900b-4147-b018-1034fc4933ff" providerId="AD" clId="Web-{034C4B4E-59DD-48A1-8BEE-46A78BB40928}" dt="2022-04-11T16:26:00.303" v="37" actId="20577"/>
          <ac:spMkLst>
            <pc:docMk/>
            <pc:sldMk cId="0" sldId="282"/>
            <ac:spMk id="58" creationId="{74C6A7A5-0067-4B98-A2E1-96C031558179}"/>
          </ac:spMkLst>
        </pc:spChg>
      </pc:sldChg>
    </pc:docChg>
  </pc:docChgLst>
  <pc:docChgLst>
    <pc:chgData name="Mesaye Bahiru" userId="S::mesaye.bahiru@mail.mcgill.ca::fe01be7b-900b-4147-b018-1034fc4933ff" providerId="AD" clId="Web-{CA075E46-2EEB-4CAA-8900-5618D3B8B6BB}"/>
    <pc:docChg chg="modSld">
      <pc:chgData name="Mesaye Bahiru" userId="S::mesaye.bahiru@mail.mcgill.ca::fe01be7b-900b-4147-b018-1034fc4933ff" providerId="AD" clId="Web-{CA075E46-2EEB-4CAA-8900-5618D3B8B6BB}" dt="2022-04-11T20:55:59.668" v="0" actId="1076"/>
      <pc:docMkLst>
        <pc:docMk/>
      </pc:docMkLst>
      <pc:sldChg chg="modSp">
        <pc:chgData name="Mesaye Bahiru" userId="S::mesaye.bahiru@mail.mcgill.ca::fe01be7b-900b-4147-b018-1034fc4933ff" providerId="AD" clId="Web-{CA075E46-2EEB-4CAA-8900-5618D3B8B6BB}" dt="2022-04-11T20:55:59.668" v="0" actId="1076"/>
        <pc:sldMkLst>
          <pc:docMk/>
          <pc:sldMk cId="1408768880" sldId="264"/>
        </pc:sldMkLst>
        <pc:spChg chg="mod">
          <ac:chgData name="Mesaye Bahiru" userId="S::mesaye.bahiru@mail.mcgill.ca::fe01be7b-900b-4147-b018-1034fc4933ff" providerId="AD" clId="Web-{CA075E46-2EEB-4CAA-8900-5618D3B8B6BB}" dt="2022-04-11T20:55:59.668" v="0" actId="1076"/>
          <ac:spMkLst>
            <pc:docMk/>
            <pc:sldMk cId="1408768880" sldId="264"/>
            <ac:spMk id="3" creationId="{DD4566D4-FEFE-529F-C2CB-7EBCBFF1C645}"/>
          </ac:spMkLst>
        </pc:spChg>
      </pc:sldChg>
    </pc:docChg>
  </pc:docChgLst>
  <pc:docChgLst>
    <pc:chgData name="Alya Gabsi" userId="S::alya.gabsi@mail.mcgill.ca::0950843c-97de-461f-b5ce-ba5f61053514" providerId="AD" clId="Web-{9D5FD273-843D-4C96-9211-E340D5A09983}"/>
    <pc:docChg chg="modSld">
      <pc:chgData name="Alya Gabsi" userId="S::alya.gabsi@mail.mcgill.ca::0950843c-97de-461f-b5ce-ba5f61053514" providerId="AD" clId="Web-{9D5FD273-843D-4C96-9211-E340D5A09983}" dt="2022-04-12T15:40:27.499" v="2" actId="1076"/>
      <pc:docMkLst>
        <pc:docMk/>
      </pc:docMkLst>
      <pc:sldChg chg="modSp">
        <pc:chgData name="Alya Gabsi" userId="S::alya.gabsi@mail.mcgill.ca::0950843c-97de-461f-b5ce-ba5f61053514" providerId="AD" clId="Web-{9D5FD273-843D-4C96-9211-E340D5A09983}" dt="2022-04-12T15:40:27.499" v="2" actId="1076"/>
        <pc:sldMkLst>
          <pc:docMk/>
          <pc:sldMk cId="2875975338" sldId="283"/>
        </pc:sldMkLst>
        <pc:graphicFrameChg chg="mod">
          <ac:chgData name="Alya Gabsi" userId="S::alya.gabsi@mail.mcgill.ca::0950843c-97de-461f-b5ce-ba5f61053514" providerId="AD" clId="Web-{9D5FD273-843D-4C96-9211-E340D5A09983}" dt="2022-04-12T15:40:27.499" v="2" actId="1076"/>
          <ac:graphicFrameMkLst>
            <pc:docMk/>
            <pc:sldMk cId="2875975338" sldId="283"/>
            <ac:graphicFrameMk id="5" creationId="{23A4F8A9-01BD-4A30-87C3-65DD906DFCBD}"/>
          </ac:graphicFrameMkLst>
        </pc:graphicFrameChg>
      </pc:sldChg>
    </pc:docChg>
  </pc:docChgLst>
  <pc:docChgLst>
    <pc:chgData name="Alya Gabsi" userId="S::alya.gabsi@mail.mcgill.ca::0950843c-97de-461f-b5ce-ba5f61053514" providerId="AD" clId="Web-{185866E7-9FB6-4EC8-A2C2-71EA4225DACA}"/>
    <pc:docChg chg="modSld">
      <pc:chgData name="Alya Gabsi" userId="S::alya.gabsi@mail.mcgill.ca::0950843c-97de-461f-b5ce-ba5f61053514" providerId="AD" clId="Web-{185866E7-9FB6-4EC8-A2C2-71EA4225DACA}" dt="2022-04-12T02:41:09.525" v="113" actId="14100"/>
      <pc:docMkLst>
        <pc:docMk/>
      </pc:docMkLst>
      <pc:sldChg chg="modSp">
        <pc:chgData name="Alya Gabsi" userId="S::alya.gabsi@mail.mcgill.ca::0950843c-97de-461f-b5ce-ba5f61053514" providerId="AD" clId="Web-{185866E7-9FB6-4EC8-A2C2-71EA4225DACA}" dt="2022-04-12T02:40:20.540" v="97" actId="20577"/>
        <pc:sldMkLst>
          <pc:docMk/>
          <pc:sldMk cId="2875975338" sldId="283"/>
        </pc:sldMkLst>
        <pc:spChg chg="mod">
          <ac:chgData name="Alya Gabsi" userId="S::alya.gabsi@mail.mcgill.ca::0950843c-97de-461f-b5ce-ba5f61053514" providerId="AD" clId="Web-{185866E7-9FB6-4EC8-A2C2-71EA4225DACA}" dt="2022-04-12T02:40:20.540" v="97" actId="20577"/>
          <ac:spMkLst>
            <pc:docMk/>
            <pc:sldMk cId="2875975338" sldId="283"/>
            <ac:spMk id="10" creationId="{B545DC73-4F84-4724-8E8D-512D1340B489}"/>
          </ac:spMkLst>
        </pc:spChg>
      </pc:sldChg>
      <pc:sldChg chg="modSp">
        <pc:chgData name="Alya Gabsi" userId="S::alya.gabsi@mail.mcgill.ca::0950843c-97de-461f-b5ce-ba5f61053514" providerId="AD" clId="Web-{185866E7-9FB6-4EC8-A2C2-71EA4225DACA}" dt="2022-04-12T02:41:09.525" v="113" actId="14100"/>
        <pc:sldMkLst>
          <pc:docMk/>
          <pc:sldMk cId="187759016" sldId="284"/>
        </pc:sldMkLst>
        <pc:spChg chg="mod">
          <ac:chgData name="Alya Gabsi" userId="S::alya.gabsi@mail.mcgill.ca::0950843c-97de-461f-b5ce-ba5f61053514" providerId="AD" clId="Web-{185866E7-9FB6-4EC8-A2C2-71EA4225DACA}" dt="2022-04-12T02:40:59.228" v="111" actId="20577"/>
          <ac:spMkLst>
            <pc:docMk/>
            <pc:sldMk cId="187759016" sldId="284"/>
            <ac:spMk id="4" creationId="{6DC9ADC1-3775-44A8-9758-DF54BDB5EADA}"/>
          </ac:spMkLst>
        </pc:spChg>
        <pc:picChg chg="mod">
          <ac:chgData name="Alya Gabsi" userId="S::alya.gabsi@mail.mcgill.ca::0950843c-97de-461f-b5ce-ba5f61053514" providerId="AD" clId="Web-{185866E7-9FB6-4EC8-A2C2-71EA4225DACA}" dt="2022-04-12T02:41:09.525" v="113" actId="14100"/>
          <ac:picMkLst>
            <pc:docMk/>
            <pc:sldMk cId="187759016" sldId="284"/>
            <ac:picMk id="3" creationId="{1EEBB489-58BF-40BB-AA9D-209C3E23EA44}"/>
          </ac:picMkLst>
        </pc:picChg>
      </pc:sldChg>
    </pc:docChg>
  </pc:docChgLst>
  <pc:docChgLst>
    <pc:chgData name="Mesaye Bahiru" userId="S::mesaye.bahiru@mail.mcgill.ca::fe01be7b-900b-4147-b018-1034fc4933ff" providerId="AD" clId="Web-{FAF8EB0E-C344-4349-98AF-DF1D389F9E50}"/>
    <pc:docChg chg="modSld">
      <pc:chgData name="Mesaye Bahiru" userId="S::mesaye.bahiru@mail.mcgill.ca::fe01be7b-900b-4147-b018-1034fc4933ff" providerId="AD" clId="Web-{FAF8EB0E-C344-4349-98AF-DF1D389F9E50}" dt="2022-04-11T22:08:24.772" v="0"/>
      <pc:docMkLst>
        <pc:docMk/>
      </pc:docMkLst>
      <pc:sldChg chg="delSp">
        <pc:chgData name="Mesaye Bahiru" userId="S::mesaye.bahiru@mail.mcgill.ca::fe01be7b-900b-4147-b018-1034fc4933ff" providerId="AD" clId="Web-{FAF8EB0E-C344-4349-98AF-DF1D389F9E50}" dt="2022-04-11T22:08:24.772" v="0"/>
        <pc:sldMkLst>
          <pc:docMk/>
          <pc:sldMk cId="1408768880" sldId="264"/>
        </pc:sldMkLst>
        <pc:picChg chg="del">
          <ac:chgData name="Mesaye Bahiru" userId="S::mesaye.bahiru@mail.mcgill.ca::fe01be7b-900b-4147-b018-1034fc4933ff" providerId="AD" clId="Web-{FAF8EB0E-C344-4349-98AF-DF1D389F9E50}" dt="2022-04-11T22:08:24.772" v="0"/>
          <ac:picMkLst>
            <pc:docMk/>
            <pc:sldMk cId="1408768880" sldId="264"/>
            <ac:picMk id="2" creationId="{D66F2053-CB73-E8E2-9056-A46671A79F72}"/>
          </ac:picMkLst>
        </pc:picChg>
      </pc:sldChg>
    </pc:docChg>
  </pc:docChgLst>
  <pc:docChgLst>
    <pc:chgData name="Mesaye Bahiru" userId="fe01be7b-900b-4147-b018-1034fc4933ff" providerId="ADAL" clId="{DDC871D0-2538-4540-BFD1-FCF6A62ED1F0}"/>
    <pc:docChg chg="undo redo custSel modSld">
      <pc:chgData name="Mesaye Bahiru" userId="fe01be7b-900b-4147-b018-1034fc4933ff" providerId="ADAL" clId="{DDC871D0-2538-4540-BFD1-FCF6A62ED1F0}" dt="2022-04-12T02:03:08.461" v="946" actId="14100"/>
      <pc:docMkLst>
        <pc:docMk/>
      </pc:docMkLst>
      <pc:sldChg chg="addSp delSp modSp">
        <pc:chgData name="Mesaye Bahiru" userId="fe01be7b-900b-4147-b018-1034fc4933ff" providerId="ADAL" clId="{DDC871D0-2538-4540-BFD1-FCF6A62ED1F0}" dt="2022-04-12T02:03:08.461" v="946" actId="14100"/>
        <pc:sldMkLst>
          <pc:docMk/>
          <pc:sldMk cId="1408768880" sldId="264"/>
        </pc:sldMkLst>
        <pc:spChg chg="del mod">
          <ac:chgData name="Mesaye Bahiru" userId="fe01be7b-900b-4147-b018-1034fc4933ff" providerId="ADAL" clId="{DDC871D0-2538-4540-BFD1-FCF6A62ED1F0}" dt="2022-04-11T22:24:06.976" v="84"/>
          <ac:spMkLst>
            <pc:docMk/>
            <pc:sldMk cId="1408768880" sldId="264"/>
            <ac:spMk id="3" creationId="{DD4566D4-FEFE-529F-C2CB-7EBCBFF1C645}"/>
          </ac:spMkLst>
        </pc:spChg>
        <pc:spChg chg="add del">
          <ac:chgData name="Mesaye Bahiru" userId="fe01be7b-900b-4147-b018-1034fc4933ff" providerId="ADAL" clId="{DDC871D0-2538-4540-BFD1-FCF6A62ED1F0}" dt="2022-04-11T22:23:57.100" v="81"/>
          <ac:spMkLst>
            <pc:docMk/>
            <pc:sldMk cId="1408768880" sldId="264"/>
            <ac:spMk id="8" creationId="{4FF0D3FF-FA67-4E98-8E7B-06C42B043106}"/>
          </ac:spMkLst>
        </pc:spChg>
        <pc:spChg chg="add mod">
          <ac:chgData name="Mesaye Bahiru" userId="fe01be7b-900b-4147-b018-1034fc4933ff" providerId="ADAL" clId="{DDC871D0-2538-4540-BFD1-FCF6A62ED1F0}" dt="2022-04-12T00:13:41.893" v="923" actId="20577"/>
          <ac:spMkLst>
            <pc:docMk/>
            <pc:sldMk cId="1408768880" sldId="264"/>
            <ac:spMk id="9" creationId="{AF5048DA-FAA2-4F0E-87F9-F0601EF65C60}"/>
          </ac:spMkLst>
        </pc:spChg>
        <pc:spChg chg="mod">
          <ac:chgData name="Mesaye Bahiru" userId="fe01be7b-900b-4147-b018-1034fc4933ff" providerId="ADAL" clId="{DDC871D0-2538-4540-BFD1-FCF6A62ED1F0}" dt="2022-04-11T22:51:28.461" v="639" actId="1076"/>
          <ac:spMkLst>
            <pc:docMk/>
            <pc:sldMk cId="1408768880" sldId="264"/>
            <ac:spMk id="85" creationId="{00000000-0000-0000-0000-000000000000}"/>
          </ac:spMkLst>
        </pc:spChg>
        <pc:picChg chg="add mod">
          <ac:chgData name="Mesaye Bahiru" userId="fe01be7b-900b-4147-b018-1034fc4933ff" providerId="ADAL" clId="{DDC871D0-2538-4540-BFD1-FCF6A62ED1F0}" dt="2022-04-12T00:14:34.689" v="926" actId="1076"/>
          <ac:picMkLst>
            <pc:docMk/>
            <pc:sldMk cId="1408768880" sldId="264"/>
            <ac:picMk id="3" creationId="{39B959EF-ADED-421D-AE5E-27A28126F02F}"/>
          </ac:picMkLst>
        </pc:picChg>
        <pc:picChg chg="add del mod">
          <ac:chgData name="Mesaye Bahiru" userId="fe01be7b-900b-4147-b018-1034fc4933ff" providerId="ADAL" clId="{DDC871D0-2538-4540-BFD1-FCF6A62ED1F0}" dt="2022-04-11T22:13:59.164" v="2"/>
          <ac:picMkLst>
            <pc:docMk/>
            <pc:sldMk cId="1408768880" sldId="264"/>
            <ac:picMk id="4" creationId="{94C025C2-C9EF-41B0-A252-D5B26E0C5140}"/>
          </ac:picMkLst>
        </pc:picChg>
        <pc:picChg chg="add del mod">
          <ac:chgData name="Mesaye Bahiru" userId="fe01be7b-900b-4147-b018-1034fc4933ff" providerId="ADAL" clId="{DDC871D0-2538-4540-BFD1-FCF6A62ED1F0}" dt="2022-04-12T02:02:38.480" v="938"/>
          <ac:picMkLst>
            <pc:docMk/>
            <pc:sldMk cId="1408768880" sldId="264"/>
            <ac:picMk id="4" creationId="{A99AAAA4-AEFF-45A0-9A8D-D3D775DF5990}"/>
          </ac:picMkLst>
        </pc:picChg>
        <pc:picChg chg="add del mod">
          <ac:chgData name="Mesaye Bahiru" userId="fe01be7b-900b-4147-b018-1034fc4933ff" providerId="ADAL" clId="{DDC871D0-2538-4540-BFD1-FCF6A62ED1F0}" dt="2022-04-12T01:52:22.067" v="927"/>
          <ac:picMkLst>
            <pc:docMk/>
            <pc:sldMk cId="1408768880" sldId="264"/>
            <ac:picMk id="6" creationId="{4BAD9DA4-E16B-4CAC-849D-23729DE30BD1}"/>
          </ac:picMkLst>
        </pc:picChg>
        <pc:picChg chg="add mod">
          <ac:chgData name="Mesaye Bahiru" userId="fe01be7b-900b-4147-b018-1034fc4933ff" providerId="ADAL" clId="{DDC871D0-2538-4540-BFD1-FCF6A62ED1F0}" dt="2022-04-12T02:03:08.461" v="946" actId="14100"/>
          <ac:picMkLst>
            <pc:docMk/>
            <pc:sldMk cId="1408768880" sldId="264"/>
            <ac:picMk id="7" creationId="{2552FFE0-C575-4815-B5E2-30A60B61CD86}"/>
          </ac:picMkLst>
        </pc:picChg>
        <pc:picChg chg="add del">
          <ac:chgData name="Mesaye Bahiru" userId="fe01be7b-900b-4147-b018-1034fc4933ff" providerId="ADAL" clId="{DDC871D0-2538-4540-BFD1-FCF6A62ED1F0}" dt="2022-04-11T22:22:26.215" v="68"/>
          <ac:picMkLst>
            <pc:docMk/>
            <pc:sldMk cId="1408768880" sldId="264"/>
            <ac:picMk id="7" creationId="{E7E58999-51F6-4525-8334-FA5090E5A8BF}"/>
          </ac:picMkLst>
        </pc:picChg>
        <pc:picChg chg="add del mod">
          <ac:chgData name="Mesaye Bahiru" userId="fe01be7b-900b-4147-b018-1034fc4933ff" providerId="ADAL" clId="{DDC871D0-2538-4540-BFD1-FCF6A62ED1F0}" dt="2022-04-11T22:51:49.075" v="643"/>
          <ac:picMkLst>
            <pc:docMk/>
            <pc:sldMk cId="1408768880" sldId="264"/>
            <ac:picMk id="11" creationId="{B2A7D208-16F0-47A3-8C66-2B6A4FB504C3}"/>
          </ac:picMkLst>
        </pc:picChg>
        <pc:picChg chg="add mod">
          <ac:chgData name="Mesaye Bahiru" userId="fe01be7b-900b-4147-b018-1034fc4933ff" providerId="ADAL" clId="{DDC871D0-2538-4540-BFD1-FCF6A62ED1F0}" dt="2022-04-12T01:52:51.707" v="936" actId="1076"/>
          <ac:picMkLst>
            <pc:docMk/>
            <pc:sldMk cId="1408768880" sldId="264"/>
            <ac:picMk id="13" creationId="{F1EEF05C-1946-4366-958A-C8FE734FF070}"/>
          </ac:picMkLst>
        </pc:picChg>
        <pc:picChg chg="add del mod">
          <ac:chgData name="Mesaye Bahiru" userId="fe01be7b-900b-4147-b018-1034fc4933ff" providerId="ADAL" clId="{DDC871D0-2538-4540-BFD1-FCF6A62ED1F0}" dt="2022-04-11T23:01:58.409" v="666"/>
          <ac:picMkLst>
            <pc:docMk/>
            <pc:sldMk cId="1408768880" sldId="264"/>
            <ac:picMk id="15" creationId="{7996610E-C6B3-4526-9C2E-72D04007F712}"/>
          </ac:picMkLst>
        </pc:picChg>
      </pc:sldChg>
      <pc:sldChg chg="addSp delSp modSp">
        <pc:chgData name="Mesaye Bahiru" userId="fe01be7b-900b-4147-b018-1034fc4933ff" providerId="ADAL" clId="{DDC871D0-2538-4540-BFD1-FCF6A62ED1F0}" dt="2022-04-12T00:02:31.514" v="922"/>
        <pc:sldMkLst>
          <pc:docMk/>
          <pc:sldMk cId="2056747892" sldId="267"/>
        </pc:sldMkLst>
        <pc:spChg chg="add del mod">
          <ac:chgData name="Mesaye Bahiru" userId="fe01be7b-900b-4147-b018-1034fc4933ff" providerId="ADAL" clId="{DDC871D0-2538-4540-BFD1-FCF6A62ED1F0}" dt="2022-04-11T22:57:15.638" v="657" actId="478"/>
          <ac:spMkLst>
            <pc:docMk/>
            <pc:sldMk cId="2056747892" sldId="267"/>
            <ac:spMk id="3" creationId="{3C968DDB-EA2E-472E-A7D3-E15A4F19A561}"/>
          </ac:spMkLst>
        </pc:spChg>
        <pc:spChg chg="add del mod">
          <ac:chgData name="Mesaye Bahiru" userId="fe01be7b-900b-4147-b018-1034fc4933ff" providerId="ADAL" clId="{DDC871D0-2538-4540-BFD1-FCF6A62ED1F0}" dt="2022-04-11T23:18:41.685" v="702" actId="478"/>
          <ac:spMkLst>
            <pc:docMk/>
            <pc:sldMk cId="2056747892" sldId="267"/>
            <ac:spMk id="3" creationId="{65D6A0BB-B1CC-4C51-BEA1-BC800EA2AC81}"/>
          </ac:spMkLst>
        </pc:spChg>
        <pc:spChg chg="add del mod">
          <ac:chgData name="Mesaye Bahiru" userId="fe01be7b-900b-4147-b018-1034fc4933ff" providerId="ADAL" clId="{DDC871D0-2538-4540-BFD1-FCF6A62ED1F0}" dt="2022-04-11T23:19:09.195" v="709" actId="478"/>
          <ac:spMkLst>
            <pc:docMk/>
            <pc:sldMk cId="2056747892" sldId="267"/>
            <ac:spMk id="6" creationId="{FF1B5AF8-9852-4871-9D5E-41FC00F1D7FD}"/>
          </ac:spMkLst>
        </pc:spChg>
        <pc:spChg chg="add del mod">
          <ac:chgData name="Mesaye Bahiru" userId="fe01be7b-900b-4147-b018-1034fc4933ff" providerId="ADAL" clId="{DDC871D0-2538-4540-BFD1-FCF6A62ED1F0}" dt="2022-04-11T23:19:11.797" v="711" actId="478"/>
          <ac:spMkLst>
            <pc:docMk/>
            <pc:sldMk cId="2056747892" sldId="267"/>
            <ac:spMk id="8" creationId="{53141814-3602-420E-B83D-9A8631E886D8}"/>
          </ac:spMkLst>
        </pc:spChg>
        <pc:spChg chg="add mod">
          <ac:chgData name="Mesaye Bahiru" userId="fe01be7b-900b-4147-b018-1034fc4933ff" providerId="ADAL" clId="{DDC871D0-2538-4540-BFD1-FCF6A62ED1F0}" dt="2022-04-11T23:26:36.030" v="781" actId="1076"/>
          <ac:spMkLst>
            <pc:docMk/>
            <pc:sldMk cId="2056747892" sldId="267"/>
            <ac:spMk id="20" creationId="{F9AD875D-13FA-42F2-A01C-82592169D67F}"/>
          </ac:spMkLst>
        </pc:spChg>
        <pc:spChg chg="add del">
          <ac:chgData name="Mesaye Bahiru" userId="fe01be7b-900b-4147-b018-1034fc4933ff" providerId="ADAL" clId="{DDC871D0-2538-4540-BFD1-FCF6A62ED1F0}" dt="2022-04-12T00:02:31.514" v="922"/>
          <ac:spMkLst>
            <pc:docMk/>
            <pc:sldMk cId="2056747892" sldId="267"/>
            <ac:spMk id="25" creationId="{8266DEB7-C219-4DD7-9564-630674036ADC}"/>
          </ac:spMkLst>
        </pc:spChg>
        <pc:spChg chg="add mod">
          <ac:chgData name="Mesaye Bahiru" userId="fe01be7b-900b-4147-b018-1034fc4933ff" providerId="ADAL" clId="{DDC871D0-2538-4540-BFD1-FCF6A62ED1F0}" dt="2022-04-11T23:22:54.613" v="743" actId="1076"/>
          <ac:spMkLst>
            <pc:docMk/>
            <pc:sldMk cId="2056747892" sldId="267"/>
            <ac:spMk id="27" creationId="{9910A546-5CBD-4E48-9CFB-1A088873991C}"/>
          </ac:spMkLst>
        </pc:spChg>
        <pc:graphicFrameChg chg="mod modGraphic">
          <ac:chgData name="Mesaye Bahiru" userId="fe01be7b-900b-4147-b018-1034fc4933ff" providerId="ADAL" clId="{DDC871D0-2538-4540-BFD1-FCF6A62ED1F0}" dt="2022-04-11T23:26:04.691" v="776" actId="14734"/>
          <ac:graphicFrameMkLst>
            <pc:docMk/>
            <pc:sldMk cId="2056747892" sldId="267"/>
            <ac:graphicFrameMk id="5" creationId="{D736ABA0-51D5-4AFF-8DE8-DA1DAAC7AEEA}"/>
          </ac:graphicFrameMkLst>
        </pc:graphicFrameChg>
        <pc:picChg chg="add del">
          <ac:chgData name="Mesaye Bahiru" userId="fe01be7b-900b-4147-b018-1034fc4933ff" providerId="ADAL" clId="{DDC871D0-2538-4540-BFD1-FCF6A62ED1F0}" dt="2022-04-12T00:02:27.621" v="921"/>
          <ac:picMkLst>
            <pc:docMk/>
            <pc:sldMk cId="2056747892" sldId="267"/>
            <ac:picMk id="9" creationId="{35884092-6EE6-4FC4-B30B-11692EAB30F1}"/>
          </ac:picMkLst>
        </pc:picChg>
        <pc:picChg chg="add del mod">
          <ac:chgData name="Mesaye Bahiru" userId="fe01be7b-900b-4147-b018-1034fc4933ff" providerId="ADAL" clId="{DDC871D0-2538-4540-BFD1-FCF6A62ED1F0}" dt="2022-04-11T23:08:20.331" v="693"/>
          <ac:picMkLst>
            <pc:docMk/>
            <pc:sldMk cId="2056747892" sldId="267"/>
            <ac:picMk id="23554" creationId="{FA85C324-F282-4EAF-96F0-4AFB252FC207}"/>
          </ac:picMkLst>
        </pc:picChg>
        <pc:inkChg chg="add del">
          <ac:chgData name="Mesaye Bahiru" userId="fe01be7b-900b-4147-b018-1034fc4933ff" providerId="ADAL" clId="{DDC871D0-2538-4540-BFD1-FCF6A62ED1F0}" dt="2022-04-11T23:04:51.900" v="677"/>
          <ac:inkMkLst>
            <pc:docMk/>
            <pc:sldMk cId="2056747892" sldId="267"/>
            <ac:inkMk id="19" creationId="{D02F26EB-87C5-4EC9-93B4-ECD313928388}"/>
          </ac:inkMkLst>
        </pc:inkChg>
        <pc:cxnChg chg="add del mod">
          <ac:chgData name="Mesaye Bahiru" userId="fe01be7b-900b-4147-b018-1034fc4933ff" providerId="ADAL" clId="{DDC871D0-2538-4540-BFD1-FCF6A62ED1F0}" dt="2022-04-11T23:03:52.968" v="673" actId="478"/>
          <ac:cxnSpMkLst>
            <pc:docMk/>
            <pc:sldMk cId="2056747892" sldId="267"/>
            <ac:cxnSpMk id="8" creationId="{A9DA5E4E-2C98-4047-9AFB-96E6268900E5}"/>
          </ac:cxnSpMkLst>
        </pc:cxnChg>
        <pc:cxnChg chg="add del mod">
          <ac:chgData name="Mesaye Bahiru" userId="fe01be7b-900b-4147-b018-1034fc4933ff" providerId="ADAL" clId="{DDC871D0-2538-4540-BFD1-FCF6A62ED1F0}" dt="2022-04-11T23:21:48.052" v="733" actId="478"/>
          <ac:cxnSpMkLst>
            <pc:docMk/>
            <pc:sldMk cId="2056747892" sldId="267"/>
            <ac:cxnSpMk id="15" creationId="{352D264F-782C-483E-86F3-35242FC58442}"/>
          </ac:cxnSpMkLst>
        </pc:cxnChg>
        <pc:cxnChg chg="add del mod">
          <ac:chgData name="Mesaye Bahiru" userId="fe01be7b-900b-4147-b018-1034fc4933ff" providerId="ADAL" clId="{DDC871D0-2538-4540-BFD1-FCF6A62ED1F0}" dt="2022-04-11T23:21:23.093" v="727" actId="11529"/>
          <ac:cxnSpMkLst>
            <pc:docMk/>
            <pc:sldMk cId="2056747892" sldId="267"/>
            <ac:cxnSpMk id="17" creationId="{AEC5F454-A4D8-4600-AF01-01E0F804A753}"/>
          </ac:cxnSpMkLst>
        </pc:cxnChg>
        <pc:cxnChg chg="add del mod">
          <ac:chgData name="Mesaye Bahiru" userId="fe01be7b-900b-4147-b018-1034fc4933ff" providerId="ADAL" clId="{DDC871D0-2538-4540-BFD1-FCF6A62ED1F0}" dt="2022-04-11T23:04:08.539" v="675" actId="11529"/>
          <ac:cxnSpMkLst>
            <pc:docMk/>
            <pc:sldMk cId="2056747892" sldId="267"/>
            <ac:cxnSpMk id="18" creationId="{EEA270D4-97A3-49B3-85CF-921731FB0094}"/>
          </ac:cxnSpMkLst>
        </pc:cxnChg>
        <pc:cxnChg chg="add del mod">
          <ac:chgData name="Mesaye Bahiru" userId="fe01be7b-900b-4147-b018-1034fc4933ff" providerId="ADAL" clId="{DDC871D0-2538-4540-BFD1-FCF6A62ED1F0}" dt="2022-04-11T23:22:20.860" v="737" actId="478"/>
          <ac:cxnSpMkLst>
            <pc:docMk/>
            <pc:sldMk cId="2056747892" sldId="267"/>
            <ac:cxnSpMk id="19" creationId="{9373930C-C6E7-4FD5-B2EB-1607D786BA1B}"/>
          </ac:cxnSpMkLst>
        </pc:cxnChg>
        <pc:cxnChg chg="add del mod">
          <ac:chgData name="Mesaye Bahiru" userId="fe01be7b-900b-4147-b018-1034fc4933ff" providerId="ADAL" clId="{DDC871D0-2538-4540-BFD1-FCF6A62ED1F0}" dt="2022-04-11T23:21:47.176" v="732" actId="478"/>
          <ac:cxnSpMkLst>
            <pc:docMk/>
            <pc:sldMk cId="2056747892" sldId="267"/>
            <ac:cxnSpMk id="22" creationId="{3F2AFCF8-898C-43E2-A527-95058EDD588D}"/>
          </ac:cxnSpMkLst>
        </pc:cxnChg>
        <pc:cxnChg chg="add del mod">
          <ac:chgData name="Mesaye Bahiru" userId="fe01be7b-900b-4147-b018-1034fc4933ff" providerId="ADAL" clId="{DDC871D0-2538-4540-BFD1-FCF6A62ED1F0}" dt="2022-04-11T23:22:22.181" v="738" actId="478"/>
          <ac:cxnSpMkLst>
            <pc:docMk/>
            <pc:sldMk cId="2056747892" sldId="267"/>
            <ac:cxnSpMk id="24" creationId="{6D93ADA2-ED46-4AFE-9359-2818B6ACD3AE}"/>
          </ac:cxnSpMkLst>
        </pc:cxnChg>
      </pc:sldChg>
      <pc:sldChg chg="modSp">
        <pc:chgData name="Mesaye Bahiru" userId="fe01be7b-900b-4147-b018-1034fc4933ff" providerId="ADAL" clId="{DDC871D0-2538-4540-BFD1-FCF6A62ED1F0}" dt="2022-04-11T22:19:34.057" v="55" actId="20577"/>
        <pc:sldMkLst>
          <pc:docMk/>
          <pc:sldMk cId="0" sldId="282"/>
        </pc:sldMkLst>
        <pc:spChg chg="mod">
          <ac:chgData name="Mesaye Bahiru" userId="fe01be7b-900b-4147-b018-1034fc4933ff" providerId="ADAL" clId="{DDC871D0-2538-4540-BFD1-FCF6A62ED1F0}" dt="2022-04-11T22:19:34.057" v="55" actId="20577"/>
          <ac:spMkLst>
            <pc:docMk/>
            <pc:sldMk cId="0" sldId="282"/>
            <ac:spMk id="49" creationId="{30DED374-B8AF-4380-9710-AB561829EF65}"/>
          </ac:spMkLst>
        </pc:spChg>
      </pc:sldChg>
    </pc:docChg>
  </pc:docChgLst>
  <pc:docChgLst>
    <pc:chgData name="Mesaye Bahiru" userId="S::mesaye.bahiru@mail.mcgill.ca::fe01be7b-900b-4147-b018-1034fc4933ff" providerId="AD" clId="Web-{64C7F00B-D611-49BA-B5FC-20294B3F7480}"/>
    <pc:docChg chg="modSld">
      <pc:chgData name="Mesaye Bahiru" userId="S::mesaye.bahiru@mail.mcgill.ca::fe01be7b-900b-4147-b018-1034fc4933ff" providerId="AD" clId="Web-{64C7F00B-D611-49BA-B5FC-20294B3F7480}" dt="2022-04-11T21:26:12.856" v="33" actId="1076"/>
      <pc:docMkLst>
        <pc:docMk/>
      </pc:docMkLst>
      <pc:sldChg chg="modSp">
        <pc:chgData name="Mesaye Bahiru" userId="S::mesaye.bahiru@mail.mcgill.ca::fe01be7b-900b-4147-b018-1034fc4933ff" providerId="AD" clId="Web-{64C7F00B-D611-49BA-B5FC-20294B3F7480}" dt="2022-04-11T21:26:12.856" v="33" actId="1076"/>
        <pc:sldMkLst>
          <pc:docMk/>
          <pc:sldMk cId="1408768880" sldId="264"/>
        </pc:sldMkLst>
        <pc:picChg chg="mod">
          <ac:chgData name="Mesaye Bahiru" userId="S::mesaye.bahiru@mail.mcgill.ca::fe01be7b-900b-4147-b018-1034fc4933ff" providerId="AD" clId="Web-{64C7F00B-D611-49BA-B5FC-20294B3F7480}" dt="2022-04-11T21:26:12.856" v="33" actId="1076"/>
          <ac:picMkLst>
            <pc:docMk/>
            <pc:sldMk cId="1408768880" sldId="264"/>
            <ac:picMk id="2" creationId="{D66F2053-CB73-E8E2-9056-A46671A79F72}"/>
          </ac:picMkLst>
        </pc:picChg>
      </pc:sldChg>
      <pc:sldChg chg="modSp">
        <pc:chgData name="Mesaye Bahiru" userId="S::mesaye.bahiru@mail.mcgill.ca::fe01be7b-900b-4147-b018-1034fc4933ff" providerId="AD" clId="Web-{64C7F00B-D611-49BA-B5FC-20294B3F7480}" dt="2022-04-11T21:25:59.340" v="31" actId="20577"/>
        <pc:sldMkLst>
          <pc:docMk/>
          <pc:sldMk cId="0" sldId="282"/>
        </pc:sldMkLst>
        <pc:spChg chg="mod">
          <ac:chgData name="Mesaye Bahiru" userId="S::mesaye.bahiru@mail.mcgill.ca::fe01be7b-900b-4147-b018-1034fc4933ff" providerId="AD" clId="Web-{64C7F00B-D611-49BA-B5FC-20294B3F7480}" dt="2022-04-11T21:25:19.495" v="11" actId="14100"/>
          <ac:spMkLst>
            <pc:docMk/>
            <pc:sldMk cId="0" sldId="282"/>
            <ac:spMk id="49" creationId="{30DED374-B8AF-4380-9710-AB561829EF65}"/>
          </ac:spMkLst>
        </pc:spChg>
        <pc:spChg chg="mod">
          <ac:chgData name="Mesaye Bahiru" userId="S::mesaye.bahiru@mail.mcgill.ca::fe01be7b-900b-4147-b018-1034fc4933ff" providerId="AD" clId="Web-{64C7F00B-D611-49BA-B5FC-20294B3F7480}" dt="2022-04-11T21:25:59.340" v="31" actId="20577"/>
          <ac:spMkLst>
            <pc:docMk/>
            <pc:sldMk cId="0" sldId="282"/>
            <ac:spMk id="58" creationId="{74C6A7A5-0067-4B98-A2E1-96C031558179}"/>
          </ac:spMkLst>
        </pc:spChg>
      </pc:sldChg>
    </pc:docChg>
  </pc:docChgLst>
  <pc:docChgLst>
    <pc:chgData name="Mesaye Bahiru" userId="S::mesaye.bahiru@mail.mcgill.ca::fe01be7b-900b-4147-b018-1034fc4933ff" providerId="AD" clId="Web-{87DB1D02-E9B8-47F4-B49D-DEDF0B0B2D61}"/>
    <pc:docChg chg="modSld">
      <pc:chgData name="Mesaye Bahiru" userId="S::mesaye.bahiru@mail.mcgill.ca::fe01be7b-900b-4147-b018-1034fc4933ff" providerId="AD" clId="Web-{87DB1D02-E9B8-47F4-B49D-DEDF0B0B2D61}" dt="2022-04-11T14:22:30.356" v="7" actId="1076"/>
      <pc:docMkLst>
        <pc:docMk/>
      </pc:docMkLst>
      <pc:sldChg chg="addSp modSp">
        <pc:chgData name="Mesaye Bahiru" userId="S::mesaye.bahiru@mail.mcgill.ca::fe01be7b-900b-4147-b018-1034fc4933ff" providerId="AD" clId="Web-{87DB1D02-E9B8-47F4-B49D-DEDF0B0B2D61}" dt="2022-04-11T14:22:30.356" v="7" actId="1076"/>
        <pc:sldMkLst>
          <pc:docMk/>
          <pc:sldMk cId="1408768880" sldId="264"/>
        </pc:sldMkLst>
        <pc:spChg chg="mod">
          <ac:chgData name="Mesaye Bahiru" userId="S::mesaye.bahiru@mail.mcgill.ca::fe01be7b-900b-4147-b018-1034fc4933ff" providerId="AD" clId="Web-{87DB1D02-E9B8-47F4-B49D-DEDF0B0B2D61}" dt="2022-04-11T14:21:12.261" v="1" actId="1076"/>
          <ac:spMkLst>
            <pc:docMk/>
            <pc:sldMk cId="1408768880" sldId="264"/>
            <ac:spMk id="86" creationId="{00000000-0000-0000-0000-000000000000}"/>
          </ac:spMkLst>
        </pc:spChg>
        <pc:picChg chg="add mod">
          <ac:chgData name="Mesaye Bahiru" userId="S::mesaye.bahiru@mail.mcgill.ca::fe01be7b-900b-4147-b018-1034fc4933ff" providerId="AD" clId="Web-{87DB1D02-E9B8-47F4-B49D-DEDF0B0B2D61}" dt="2022-04-11T14:22:30.356" v="7" actId="1076"/>
          <ac:picMkLst>
            <pc:docMk/>
            <pc:sldMk cId="1408768880" sldId="264"/>
            <ac:picMk id="2" creationId="{3A62BCE3-81BF-81C1-4CDE-BB2BB63EDDB3}"/>
          </ac:picMkLst>
        </pc:picChg>
      </pc:sldChg>
    </pc:docChg>
  </pc:docChgLst>
  <pc:docChgLst>
    <pc:chgData name="Mesaye Bahiru" userId="S::mesaye.bahiru@mail.mcgill.ca::fe01be7b-900b-4147-b018-1034fc4933ff" providerId="AD" clId="Web-{BE75A797-4310-43D0-9FB9-FEDF67439F8A}"/>
    <pc:docChg chg="">
      <pc:chgData name="Mesaye Bahiru" userId="S::mesaye.bahiru@mail.mcgill.ca::fe01be7b-900b-4147-b018-1034fc4933ff" providerId="AD" clId="Web-{BE75A797-4310-43D0-9FB9-FEDF67439F8A}" dt="2022-04-11T16:13:29.661" v="0"/>
      <pc:docMkLst>
        <pc:docMk/>
      </pc:docMkLst>
      <pc:sldChg chg="delCm">
        <pc:chgData name="Mesaye Bahiru" userId="S::mesaye.bahiru@mail.mcgill.ca::fe01be7b-900b-4147-b018-1034fc4933ff" providerId="AD" clId="Web-{BE75A797-4310-43D0-9FB9-FEDF67439F8A}" dt="2022-04-11T16:13:29.661" v="0"/>
        <pc:sldMkLst>
          <pc:docMk/>
          <pc:sldMk cId="2056747892" sldId="267"/>
        </pc:sldMkLst>
      </pc:sldChg>
    </pc:docChg>
  </pc:docChgLst>
  <pc:docChgLst>
    <pc:chgData name="Cristina Esposito" userId="S::cristina.esposito@mail.mcgill.ca::28a96c23-e6e6-4028-95a7-29a2ebee5cc6" providerId="AD" clId="Web-{DE65E1EA-05E4-4CA7-B99C-19EB918D6D13}"/>
    <pc:docChg chg="modSld">
      <pc:chgData name="Cristina Esposito" userId="S::cristina.esposito@mail.mcgill.ca::28a96c23-e6e6-4028-95a7-29a2ebee5cc6" providerId="AD" clId="Web-{DE65E1EA-05E4-4CA7-B99C-19EB918D6D13}" dt="2022-04-10T15:01:15.629" v="8" actId="20577"/>
      <pc:docMkLst>
        <pc:docMk/>
      </pc:docMkLst>
      <pc:sldChg chg="modSp">
        <pc:chgData name="Cristina Esposito" userId="S::cristina.esposito@mail.mcgill.ca::28a96c23-e6e6-4028-95a7-29a2ebee5cc6" providerId="AD" clId="Web-{DE65E1EA-05E4-4CA7-B99C-19EB918D6D13}" dt="2022-04-10T15:01:15.629" v="8" actId="20577"/>
        <pc:sldMkLst>
          <pc:docMk/>
          <pc:sldMk cId="1408768880" sldId="264"/>
        </pc:sldMkLst>
        <pc:spChg chg="mod">
          <ac:chgData name="Cristina Esposito" userId="S::cristina.esposito@mail.mcgill.ca::28a96c23-e6e6-4028-95a7-29a2ebee5cc6" providerId="AD" clId="Web-{DE65E1EA-05E4-4CA7-B99C-19EB918D6D13}" dt="2022-04-10T15:01:15.629" v="8" actId="20577"/>
          <ac:spMkLst>
            <pc:docMk/>
            <pc:sldMk cId="1408768880" sldId="264"/>
            <ac:spMk id="85" creationId="{00000000-0000-0000-0000-000000000000}"/>
          </ac:spMkLst>
        </pc:spChg>
        <pc:spChg chg="mod">
          <ac:chgData name="Cristina Esposito" userId="S::cristina.esposito@mail.mcgill.ca::28a96c23-e6e6-4028-95a7-29a2ebee5cc6" providerId="AD" clId="Web-{DE65E1EA-05E4-4CA7-B99C-19EB918D6D13}" dt="2022-04-10T15:01:07.082" v="0" actId="20577"/>
          <ac:spMkLst>
            <pc:docMk/>
            <pc:sldMk cId="1408768880" sldId="264"/>
            <ac:spMk id="86" creationId="{00000000-0000-0000-0000-000000000000}"/>
          </ac:spMkLst>
        </pc:spChg>
      </pc:sldChg>
    </pc:docChg>
  </pc:docChgLst>
  <pc:docChgLst>
    <pc:chgData name="Mesaye Bahiru" userId="S::mesaye.bahiru@mail.mcgill.ca::fe01be7b-900b-4147-b018-1034fc4933ff" providerId="AD" clId="Web-{0C9CC1A2-34FD-4517-A279-5D2A4E910B2D}"/>
    <pc:docChg chg="modSld">
      <pc:chgData name="Mesaye Bahiru" userId="S::mesaye.bahiru@mail.mcgill.ca::fe01be7b-900b-4147-b018-1034fc4933ff" providerId="AD" clId="Web-{0C9CC1A2-34FD-4517-A279-5D2A4E910B2D}" dt="2022-04-11T23:15:45.453" v="8" actId="20577"/>
      <pc:docMkLst>
        <pc:docMk/>
      </pc:docMkLst>
      <pc:sldChg chg="modSp">
        <pc:chgData name="Mesaye Bahiru" userId="S::mesaye.bahiru@mail.mcgill.ca::fe01be7b-900b-4147-b018-1034fc4933ff" providerId="AD" clId="Web-{0C9CC1A2-34FD-4517-A279-5D2A4E910B2D}" dt="2022-04-11T23:15:45.453" v="8" actId="20577"/>
        <pc:sldMkLst>
          <pc:docMk/>
          <pc:sldMk cId="2056747892" sldId="267"/>
        </pc:sldMkLst>
        <pc:spChg chg="mod">
          <ac:chgData name="Mesaye Bahiru" userId="S::mesaye.bahiru@mail.mcgill.ca::fe01be7b-900b-4147-b018-1034fc4933ff" providerId="AD" clId="Web-{0C9CC1A2-34FD-4517-A279-5D2A4E910B2D}" dt="2022-04-11T23:15:45.453" v="8" actId="20577"/>
          <ac:spMkLst>
            <pc:docMk/>
            <pc:sldMk cId="2056747892" sldId="267"/>
            <ac:spMk id="20" creationId="{F9AD875D-13FA-42F2-A01C-82592169D67F}"/>
          </ac:spMkLst>
        </pc:spChg>
      </pc:sldChg>
    </pc:docChg>
  </pc:docChgLst>
  <pc:docChgLst>
    <pc:chgData name="Cristina Esposito" userId="28a96c23-e6e6-4028-95a7-29a2ebee5cc6" providerId="ADAL" clId="{E07EA47F-6056-4888-AB76-B62E021AF353}"/>
    <pc:docChg chg="custSel addSld delSld modSld">
      <pc:chgData name="Cristina Esposito" userId="28a96c23-e6e6-4028-95a7-29a2ebee5cc6" providerId="ADAL" clId="{E07EA47F-6056-4888-AB76-B62E021AF353}" dt="2022-04-11T21:44:26.242" v="388" actId="208"/>
      <pc:docMkLst>
        <pc:docMk/>
      </pc:docMkLst>
      <pc:sldChg chg="modSp mod">
        <pc:chgData name="Cristina Esposito" userId="28a96c23-e6e6-4028-95a7-29a2ebee5cc6" providerId="ADAL" clId="{E07EA47F-6056-4888-AB76-B62E021AF353}" dt="2022-04-11T20:01:42.472" v="367" actId="1076"/>
        <pc:sldMkLst>
          <pc:docMk/>
          <pc:sldMk cId="0" sldId="258"/>
        </pc:sldMkLst>
        <pc:spChg chg="mod">
          <ac:chgData name="Cristina Esposito" userId="28a96c23-e6e6-4028-95a7-29a2ebee5cc6" providerId="ADAL" clId="{E07EA47F-6056-4888-AB76-B62E021AF353}" dt="2022-04-11T20:01:42.472" v="367" actId="1076"/>
          <ac:spMkLst>
            <pc:docMk/>
            <pc:sldMk cId="0" sldId="258"/>
            <ac:spMk id="53" creationId="{01A3C12C-18D8-4802-B632-4EF20FEDB154}"/>
          </ac:spMkLst>
        </pc:spChg>
      </pc:sldChg>
      <pc:sldChg chg="addSp delSp modSp mod modAnim addCm delCm modNotesTx">
        <pc:chgData name="Cristina Esposito" userId="28a96c23-e6e6-4028-95a7-29a2ebee5cc6" providerId="ADAL" clId="{E07EA47F-6056-4888-AB76-B62E021AF353}" dt="2022-04-11T21:44:26.242" v="388" actId="208"/>
        <pc:sldMkLst>
          <pc:docMk/>
          <pc:sldMk cId="222377037" sldId="263"/>
        </pc:sldMkLst>
        <pc:spChg chg="mod">
          <ac:chgData name="Cristina Esposito" userId="28a96c23-e6e6-4028-95a7-29a2ebee5cc6" providerId="ADAL" clId="{E07EA47F-6056-4888-AB76-B62E021AF353}" dt="2022-04-09T14:24:25.767" v="17" actId="1076"/>
          <ac:spMkLst>
            <pc:docMk/>
            <pc:sldMk cId="222377037" sldId="263"/>
            <ac:spMk id="2" creationId="{0806F582-1F52-5BD2-A785-1E99EFA0A017}"/>
          </ac:spMkLst>
        </pc:spChg>
        <pc:spChg chg="mod">
          <ac:chgData name="Cristina Esposito" userId="28a96c23-e6e6-4028-95a7-29a2ebee5cc6" providerId="ADAL" clId="{E07EA47F-6056-4888-AB76-B62E021AF353}" dt="2022-04-09T15:02:55.165" v="29" actId="1076"/>
          <ac:spMkLst>
            <pc:docMk/>
            <pc:sldMk cId="222377037" sldId="263"/>
            <ac:spMk id="4" creationId="{CDCD42EA-888F-AE47-1C9A-0B2A8C96BA04}"/>
          </ac:spMkLst>
        </pc:spChg>
        <pc:spChg chg="add mod">
          <ac:chgData name="Cristina Esposito" userId="28a96c23-e6e6-4028-95a7-29a2ebee5cc6" providerId="ADAL" clId="{E07EA47F-6056-4888-AB76-B62E021AF353}" dt="2022-04-11T21:44:26.242" v="388" actId="208"/>
          <ac:spMkLst>
            <pc:docMk/>
            <pc:sldMk cId="222377037" sldId="263"/>
            <ac:spMk id="7" creationId="{FBEF70D5-623B-4EA1-B32D-57CB2EB399C5}"/>
          </ac:spMkLst>
        </pc:spChg>
        <pc:spChg chg="add del mod">
          <ac:chgData name="Cristina Esposito" userId="28a96c23-e6e6-4028-95a7-29a2ebee5cc6" providerId="ADAL" clId="{E07EA47F-6056-4888-AB76-B62E021AF353}" dt="2022-04-11T14:05:30.009" v="268" actId="478"/>
          <ac:spMkLst>
            <pc:docMk/>
            <pc:sldMk cId="222377037" sldId="263"/>
            <ac:spMk id="9" creationId="{665E0481-842B-43F9-BBDF-44D8E452860D}"/>
          </ac:spMkLst>
        </pc:spChg>
        <pc:spChg chg="add mod">
          <ac:chgData name="Cristina Esposito" userId="28a96c23-e6e6-4028-95a7-29a2ebee5cc6" providerId="ADAL" clId="{E07EA47F-6056-4888-AB76-B62E021AF353}" dt="2022-04-11T14:19:45.149" v="340" actId="20577"/>
          <ac:spMkLst>
            <pc:docMk/>
            <pc:sldMk cId="222377037" sldId="263"/>
            <ac:spMk id="15" creationId="{815B65E4-1635-4103-8B5D-20691CE70D47}"/>
          </ac:spMkLst>
        </pc:spChg>
        <pc:graphicFrameChg chg="mod">
          <ac:chgData name="Cristina Esposito" userId="28a96c23-e6e6-4028-95a7-29a2ebee5cc6" providerId="ADAL" clId="{E07EA47F-6056-4888-AB76-B62E021AF353}" dt="2022-04-11T14:04:04.609" v="261" actId="1076"/>
          <ac:graphicFrameMkLst>
            <pc:docMk/>
            <pc:sldMk cId="222377037" sldId="263"/>
            <ac:graphicFrameMk id="8" creationId="{95C71F0F-52E6-4B21-AACA-98076B2AB868}"/>
          </ac:graphicFrameMkLst>
        </pc:graphicFrameChg>
        <pc:picChg chg="del">
          <ac:chgData name="Cristina Esposito" userId="28a96c23-e6e6-4028-95a7-29a2ebee5cc6" providerId="ADAL" clId="{E07EA47F-6056-4888-AB76-B62E021AF353}" dt="2022-04-09T14:22:58.101" v="0" actId="478"/>
          <ac:picMkLst>
            <pc:docMk/>
            <pc:sldMk cId="222377037" sldId="263"/>
            <ac:picMk id="7" creationId="{7FFEB86E-485F-4F9E-9213-E398648CDB0B}"/>
          </ac:picMkLst>
        </pc:picChg>
        <pc:picChg chg="del">
          <ac:chgData name="Cristina Esposito" userId="28a96c23-e6e6-4028-95a7-29a2ebee5cc6" providerId="ADAL" clId="{E07EA47F-6056-4888-AB76-B62E021AF353}" dt="2022-04-09T14:45:32.046" v="18" actId="478"/>
          <ac:picMkLst>
            <pc:docMk/>
            <pc:sldMk cId="222377037" sldId="263"/>
            <ac:picMk id="9" creationId="{6C8EF059-3687-4268-9CAA-78B5A56A022C}"/>
          </ac:picMkLst>
        </pc:picChg>
        <pc:picChg chg="del">
          <ac:chgData name="Cristina Esposito" userId="28a96c23-e6e6-4028-95a7-29a2ebee5cc6" providerId="ADAL" clId="{E07EA47F-6056-4888-AB76-B62E021AF353}" dt="2022-04-09T15:02:41.450" v="23" actId="478"/>
          <ac:picMkLst>
            <pc:docMk/>
            <pc:sldMk cId="222377037" sldId="263"/>
            <ac:picMk id="10" creationId="{7DB9504E-74B8-4C50-AFA3-674059F0AA2C}"/>
          </ac:picMkLst>
        </pc:picChg>
        <pc:picChg chg="add del mod">
          <ac:chgData name="Cristina Esposito" userId="28a96c23-e6e6-4028-95a7-29a2ebee5cc6" providerId="ADAL" clId="{E07EA47F-6056-4888-AB76-B62E021AF353}" dt="2022-04-09T14:23:14.908" v="4" actId="478"/>
          <ac:picMkLst>
            <pc:docMk/>
            <pc:sldMk cId="222377037" sldId="263"/>
            <ac:picMk id="12" creationId="{EB6FF053-3EFE-4788-BB31-C528AF4FB167}"/>
          </ac:picMkLst>
        </pc:picChg>
        <pc:picChg chg="add mod ord modCrop">
          <ac:chgData name="Cristina Esposito" userId="28a96c23-e6e6-4028-95a7-29a2ebee5cc6" providerId="ADAL" clId="{E07EA47F-6056-4888-AB76-B62E021AF353}" dt="2022-04-09T14:24:20.538" v="16" actId="167"/>
          <ac:picMkLst>
            <pc:docMk/>
            <pc:sldMk cId="222377037" sldId="263"/>
            <ac:picMk id="14" creationId="{B35B3B88-C2DD-4D9B-891C-9E1336D7DFED}"/>
          </ac:picMkLst>
        </pc:picChg>
        <pc:picChg chg="add mod ord">
          <ac:chgData name="Cristina Esposito" userId="28a96c23-e6e6-4028-95a7-29a2ebee5cc6" providerId="ADAL" clId="{E07EA47F-6056-4888-AB76-B62E021AF353}" dt="2022-04-09T14:45:48.342" v="22" actId="167"/>
          <ac:picMkLst>
            <pc:docMk/>
            <pc:sldMk cId="222377037" sldId="263"/>
            <ac:picMk id="16" creationId="{5DAFBB8A-2B9A-41E2-885A-DDF1871ACB76}"/>
          </ac:picMkLst>
        </pc:picChg>
        <pc:picChg chg="add mod ord">
          <ac:chgData name="Cristina Esposito" userId="28a96c23-e6e6-4028-95a7-29a2ebee5cc6" providerId="ADAL" clId="{E07EA47F-6056-4888-AB76-B62E021AF353}" dt="2022-04-09T15:02:52.658" v="28" actId="167"/>
          <ac:picMkLst>
            <pc:docMk/>
            <pc:sldMk cId="222377037" sldId="263"/>
            <ac:picMk id="18" creationId="{B63FEC07-ADC5-477D-833A-5A6AC0CE22CF}"/>
          </ac:picMkLst>
        </pc:picChg>
      </pc:sldChg>
      <pc:sldChg chg="modSp mod modNotesTx">
        <pc:chgData name="Cristina Esposito" userId="28a96c23-e6e6-4028-95a7-29a2ebee5cc6" providerId="ADAL" clId="{E07EA47F-6056-4888-AB76-B62E021AF353}" dt="2022-04-11T19:56:23.793" v="362" actId="20577"/>
        <pc:sldMkLst>
          <pc:docMk/>
          <pc:sldMk cId="1408768880" sldId="264"/>
        </pc:sldMkLst>
        <pc:spChg chg="mod">
          <ac:chgData name="Cristina Esposito" userId="28a96c23-e6e6-4028-95a7-29a2ebee5cc6" providerId="ADAL" clId="{E07EA47F-6056-4888-AB76-B62E021AF353}" dt="2022-04-10T22:15:35.633" v="36" actId="20577"/>
          <ac:spMkLst>
            <pc:docMk/>
            <pc:sldMk cId="1408768880" sldId="264"/>
            <ac:spMk id="85" creationId="{00000000-0000-0000-0000-000000000000}"/>
          </ac:spMkLst>
        </pc:spChg>
      </pc:sldChg>
      <pc:sldChg chg="modNotesTx">
        <pc:chgData name="Cristina Esposito" userId="28a96c23-e6e6-4028-95a7-29a2ebee5cc6" providerId="ADAL" clId="{E07EA47F-6056-4888-AB76-B62E021AF353}" dt="2022-04-11T19:56:15.353" v="359" actId="20577"/>
        <pc:sldMkLst>
          <pc:docMk/>
          <pc:sldMk cId="2056747892" sldId="267"/>
        </pc:sldMkLst>
      </pc:sldChg>
      <pc:sldChg chg="modSp mod addCm delCm modCm">
        <pc:chgData name="Cristina Esposito" userId="28a96c23-e6e6-4028-95a7-29a2ebee5cc6" providerId="ADAL" clId="{E07EA47F-6056-4888-AB76-B62E021AF353}" dt="2022-04-11T21:38:44.645" v="387" actId="20577"/>
        <pc:sldMkLst>
          <pc:docMk/>
          <pc:sldMk cId="0" sldId="282"/>
        </pc:sldMkLst>
        <pc:spChg chg="mod">
          <ac:chgData name="Cristina Esposito" userId="28a96c23-e6e6-4028-95a7-29a2ebee5cc6" providerId="ADAL" clId="{E07EA47F-6056-4888-AB76-B62E021AF353}" dt="2022-04-11T21:38:44.645" v="387" actId="20577"/>
          <ac:spMkLst>
            <pc:docMk/>
            <pc:sldMk cId="0" sldId="282"/>
            <ac:spMk id="49" creationId="{30DED374-B8AF-4380-9710-AB561829EF65}"/>
          </ac:spMkLst>
        </pc:spChg>
        <pc:graphicFrameChg chg="modGraphic">
          <ac:chgData name="Cristina Esposito" userId="28a96c23-e6e6-4028-95a7-29a2ebee5cc6" providerId="ADAL" clId="{E07EA47F-6056-4888-AB76-B62E021AF353}" dt="2022-04-11T14:36:25.379" v="353" actId="20577"/>
          <ac:graphicFrameMkLst>
            <pc:docMk/>
            <pc:sldMk cId="0" sldId="282"/>
            <ac:graphicFrameMk id="5" creationId="{D7444F92-8583-4793-B432-8E8A62370113}"/>
          </ac:graphicFrameMkLst>
        </pc:graphicFrameChg>
      </pc:sldChg>
      <pc:sldChg chg="modSp new del mod">
        <pc:chgData name="Cristina Esposito" userId="28a96c23-e6e6-4028-95a7-29a2ebee5cc6" providerId="ADAL" clId="{E07EA47F-6056-4888-AB76-B62E021AF353}" dt="2022-04-11T14:21:47.733" v="341" actId="47"/>
        <pc:sldMkLst>
          <pc:docMk/>
          <pc:sldMk cId="1146437815" sldId="285"/>
        </pc:sldMkLst>
        <pc:spChg chg="mod">
          <ac:chgData name="Cristina Esposito" userId="28a96c23-e6e6-4028-95a7-29a2ebee5cc6" providerId="ADAL" clId="{E07EA47F-6056-4888-AB76-B62E021AF353}" dt="2022-04-11T14:05:24.242" v="267" actId="12"/>
          <ac:spMkLst>
            <pc:docMk/>
            <pc:sldMk cId="1146437815" sldId="285"/>
            <ac:spMk id="4" creationId="{84CF8690-6E52-4EAB-A3EA-B68302C9E1B9}"/>
          </ac:spMkLst>
        </pc:spChg>
      </pc:sldChg>
    </pc:docChg>
  </pc:docChgLst>
  <pc:docChgLst>
    <pc:chgData name="Cristina Esposito" userId="S::cristina.esposito@mail.mcgill.ca::28a96c23-e6e6-4028-95a7-29a2ebee5cc6" providerId="AD" clId="Web-{69AFCC88-5A16-45EE-A341-8D0F1DEC41F7}"/>
    <pc:docChg chg="modSld">
      <pc:chgData name="Cristina Esposito" userId="S::cristina.esposito@mail.mcgill.ca::28a96c23-e6e6-4028-95a7-29a2ebee5cc6" providerId="AD" clId="Web-{69AFCC88-5A16-45EE-A341-8D0F1DEC41F7}" dt="2022-04-09T11:54:32.234" v="7" actId="1076"/>
      <pc:docMkLst>
        <pc:docMk/>
      </pc:docMkLst>
      <pc:sldChg chg="addSp modSp">
        <pc:chgData name="Cristina Esposito" userId="S::cristina.esposito@mail.mcgill.ca::28a96c23-e6e6-4028-95a7-29a2ebee5cc6" providerId="AD" clId="Web-{69AFCC88-5A16-45EE-A341-8D0F1DEC41F7}" dt="2022-04-09T11:54:32.234" v="7" actId="1076"/>
        <pc:sldMkLst>
          <pc:docMk/>
          <pc:sldMk cId="222377037" sldId="263"/>
        </pc:sldMkLst>
        <pc:spChg chg="add">
          <ac:chgData name="Cristina Esposito" userId="S::cristina.esposito@mail.mcgill.ca::28a96c23-e6e6-4028-95a7-29a2ebee5cc6" providerId="AD" clId="Web-{69AFCC88-5A16-45EE-A341-8D0F1DEC41F7}" dt="2022-04-09T11:54:22.563" v="0"/>
          <ac:spMkLst>
            <pc:docMk/>
            <pc:sldMk cId="222377037" sldId="263"/>
            <ac:spMk id="2" creationId="{0806F582-1F52-5BD2-A785-1E99EFA0A017}"/>
          </ac:spMkLst>
        </pc:spChg>
        <pc:spChg chg="add">
          <ac:chgData name="Cristina Esposito" userId="S::cristina.esposito@mail.mcgill.ca::28a96c23-e6e6-4028-95a7-29a2ebee5cc6" providerId="AD" clId="Web-{69AFCC88-5A16-45EE-A341-8D0F1DEC41F7}" dt="2022-04-09T11:54:22.609" v="1"/>
          <ac:spMkLst>
            <pc:docMk/>
            <pc:sldMk cId="222377037" sldId="263"/>
            <ac:spMk id="3" creationId="{826257AE-AC0B-1F1A-DF48-565A0CB56979}"/>
          </ac:spMkLst>
        </pc:spChg>
        <pc:spChg chg="add">
          <ac:chgData name="Cristina Esposito" userId="S::cristina.esposito@mail.mcgill.ca::28a96c23-e6e6-4028-95a7-29a2ebee5cc6" providerId="AD" clId="Web-{69AFCC88-5A16-45EE-A341-8D0F1DEC41F7}" dt="2022-04-09T11:54:22.641" v="2"/>
          <ac:spMkLst>
            <pc:docMk/>
            <pc:sldMk cId="222377037" sldId="263"/>
            <ac:spMk id="4" creationId="{CDCD42EA-888F-AE47-1C9A-0B2A8C96BA04}"/>
          </ac:spMkLst>
        </pc:spChg>
        <pc:spChg chg="add">
          <ac:chgData name="Cristina Esposito" userId="S::cristina.esposito@mail.mcgill.ca::28a96c23-e6e6-4028-95a7-29a2ebee5cc6" providerId="AD" clId="Web-{69AFCC88-5A16-45EE-A341-8D0F1DEC41F7}" dt="2022-04-09T11:54:22.703" v="4"/>
          <ac:spMkLst>
            <pc:docMk/>
            <pc:sldMk cId="222377037" sldId="263"/>
            <ac:spMk id="6" creationId="{A8C9FCD6-2E71-BCD4-7184-39B0E15762CE}"/>
          </ac:spMkLst>
        </pc:spChg>
        <pc:picChg chg="mod">
          <ac:chgData name="Cristina Esposito" userId="S::cristina.esposito@mail.mcgill.ca::28a96c23-e6e6-4028-95a7-29a2ebee5cc6" providerId="AD" clId="Web-{69AFCC88-5A16-45EE-A341-8D0F1DEC41F7}" dt="2022-04-09T11:54:32.141" v="5" actId="1076"/>
          <ac:picMkLst>
            <pc:docMk/>
            <pc:sldMk cId="222377037" sldId="263"/>
            <ac:picMk id="7" creationId="{7FFEB86E-485F-4F9E-9213-E398648CDB0B}"/>
          </ac:picMkLst>
        </pc:picChg>
        <pc:picChg chg="mod">
          <ac:chgData name="Cristina Esposito" userId="S::cristina.esposito@mail.mcgill.ca::28a96c23-e6e6-4028-95a7-29a2ebee5cc6" providerId="AD" clId="Web-{69AFCC88-5A16-45EE-A341-8D0F1DEC41F7}" dt="2022-04-09T11:54:32.188" v="6" actId="1076"/>
          <ac:picMkLst>
            <pc:docMk/>
            <pc:sldMk cId="222377037" sldId="263"/>
            <ac:picMk id="9" creationId="{6C8EF059-3687-4268-9CAA-78B5A56A022C}"/>
          </ac:picMkLst>
        </pc:picChg>
        <pc:picChg chg="mod">
          <ac:chgData name="Cristina Esposito" userId="S::cristina.esposito@mail.mcgill.ca::28a96c23-e6e6-4028-95a7-29a2ebee5cc6" providerId="AD" clId="Web-{69AFCC88-5A16-45EE-A341-8D0F1DEC41F7}" dt="2022-04-09T11:54:32.234" v="7" actId="1076"/>
          <ac:picMkLst>
            <pc:docMk/>
            <pc:sldMk cId="222377037" sldId="263"/>
            <ac:picMk id="10" creationId="{7DB9504E-74B8-4C50-AFA3-674059F0AA2C}"/>
          </ac:picMkLst>
        </pc:picChg>
        <pc:cxnChg chg="add">
          <ac:chgData name="Cristina Esposito" userId="S::cristina.esposito@mail.mcgill.ca::28a96c23-e6e6-4028-95a7-29a2ebee5cc6" providerId="AD" clId="Web-{69AFCC88-5A16-45EE-A341-8D0F1DEC41F7}" dt="2022-04-09T11:54:22.672" v="3"/>
          <ac:cxnSpMkLst>
            <pc:docMk/>
            <pc:sldMk cId="222377037" sldId="263"/>
            <ac:cxnSpMk id="5" creationId="{F47AF41C-5078-B887-5D3F-1A8AEAD20EBA}"/>
          </ac:cxnSpMkLst>
        </pc:cxnChg>
      </pc:sldChg>
    </pc:docChg>
  </pc:docChgLst>
  <pc:docChgLst>
    <pc:chgData name="Mesaye Bahiru" userId="S::mesaye.bahiru@mail.mcgill.ca::fe01be7b-900b-4147-b018-1034fc4933ff" providerId="AD" clId="Web-{D2927AD4-DDC9-4AA3-B52D-018132C9CB4C}"/>
    <pc:docChg chg="modSld">
      <pc:chgData name="Mesaye Bahiru" userId="S::mesaye.bahiru@mail.mcgill.ca::fe01be7b-900b-4147-b018-1034fc4933ff" providerId="AD" clId="Web-{D2927AD4-DDC9-4AA3-B52D-018132C9CB4C}" dt="2022-04-11T15:55:53.961" v="106" actId="20577"/>
      <pc:docMkLst>
        <pc:docMk/>
      </pc:docMkLst>
      <pc:sldChg chg="addCm">
        <pc:chgData name="Mesaye Bahiru" userId="S::mesaye.bahiru@mail.mcgill.ca::fe01be7b-900b-4147-b018-1034fc4933ff" providerId="AD" clId="Web-{D2927AD4-DDC9-4AA3-B52D-018132C9CB4C}" dt="2022-04-11T15:45:38.797" v="0"/>
        <pc:sldMkLst>
          <pc:docMk/>
          <pc:sldMk cId="2056747892" sldId="267"/>
        </pc:sldMkLst>
      </pc:sldChg>
      <pc:sldChg chg="modSp">
        <pc:chgData name="Mesaye Bahiru" userId="S::mesaye.bahiru@mail.mcgill.ca::fe01be7b-900b-4147-b018-1034fc4933ff" providerId="AD" clId="Web-{D2927AD4-DDC9-4AA3-B52D-018132C9CB4C}" dt="2022-04-11T15:55:53.961" v="106" actId="20577"/>
        <pc:sldMkLst>
          <pc:docMk/>
          <pc:sldMk cId="0" sldId="282"/>
        </pc:sldMkLst>
        <pc:spChg chg="mod">
          <ac:chgData name="Mesaye Bahiru" userId="S::mesaye.bahiru@mail.mcgill.ca::fe01be7b-900b-4147-b018-1034fc4933ff" providerId="AD" clId="Web-{D2927AD4-DDC9-4AA3-B52D-018132C9CB4C}" dt="2022-04-11T15:55:53.961" v="106" actId="20577"/>
          <ac:spMkLst>
            <pc:docMk/>
            <pc:sldMk cId="0" sldId="282"/>
            <ac:spMk id="58" creationId="{74C6A7A5-0067-4B98-A2E1-96C031558179}"/>
          </ac:spMkLst>
        </pc:spChg>
      </pc:sldChg>
    </pc:docChg>
  </pc:docChgLst>
  <pc:docChgLst>
    <pc:chgData name="Mesaye Bahiru" userId="fe01be7b-900b-4147-b018-1034fc4933ff" providerId="ADAL" clId="{2710E80C-A6B2-8647-AD7D-7D95B8248424}"/>
    <pc:docChg chg="modSld">
      <pc:chgData name="Mesaye Bahiru" userId="fe01be7b-900b-4147-b018-1034fc4933ff" providerId="ADAL" clId="{2710E80C-A6B2-8647-AD7D-7D95B8248424}" dt="2022-04-11T15:38:27.781" v="3"/>
      <pc:docMkLst>
        <pc:docMk/>
      </pc:docMkLst>
      <pc:sldChg chg="addSp delSp modSp mod">
        <pc:chgData name="Mesaye Bahiru" userId="fe01be7b-900b-4147-b018-1034fc4933ff" providerId="ADAL" clId="{2710E80C-A6B2-8647-AD7D-7D95B8248424}" dt="2022-04-11T15:38:27.781" v="3"/>
        <pc:sldMkLst>
          <pc:docMk/>
          <pc:sldMk cId="2056747892" sldId="267"/>
        </pc:sldMkLst>
        <pc:spChg chg="mod">
          <ac:chgData name="Mesaye Bahiru" userId="fe01be7b-900b-4147-b018-1034fc4933ff" providerId="ADAL" clId="{2710E80C-A6B2-8647-AD7D-7D95B8248424}" dt="2022-04-11T15:38:22.262" v="0" actId="20577"/>
          <ac:spMkLst>
            <pc:docMk/>
            <pc:sldMk cId="2056747892" sldId="267"/>
            <ac:spMk id="2" creationId="{46DB0E8E-0E3D-4155-91D7-299498D37E66}"/>
          </ac:spMkLst>
        </pc:spChg>
        <pc:spChg chg="add del mod">
          <ac:chgData name="Mesaye Bahiru" userId="fe01be7b-900b-4147-b018-1034fc4933ff" providerId="ADAL" clId="{2710E80C-A6B2-8647-AD7D-7D95B8248424}" dt="2022-04-11T15:38:27.781" v="3"/>
          <ac:spMkLst>
            <pc:docMk/>
            <pc:sldMk cId="2056747892" sldId="267"/>
            <ac:spMk id="3" creationId="{95B4AD09-CA55-184E-B41F-7A1FD0083488}"/>
          </ac:spMkLst>
        </pc:spChg>
      </pc:sldChg>
    </pc:docChg>
  </pc:docChgLst>
  <pc:docChgLst>
    <pc:chgData name="Ali ALSAMURAEE" userId="d3dac1ec-5661-4c9c-8d08-74a932240301" providerId="ADAL" clId="{8E4015A2-C802-4194-AB58-D16F0EA8F25E}"/>
    <pc:docChg chg="undo custSel addSld delSld modSld modMainMaster">
      <pc:chgData name="Ali ALSAMURAEE" userId="d3dac1ec-5661-4c9c-8d08-74a932240301" providerId="ADAL" clId="{8E4015A2-C802-4194-AB58-D16F0EA8F25E}" dt="2022-04-12T00:44:36.173" v="3719" actId="20577"/>
      <pc:docMkLst>
        <pc:docMk/>
      </pc:docMkLst>
      <pc:sldChg chg="modSp mod">
        <pc:chgData name="Ali ALSAMURAEE" userId="d3dac1ec-5661-4c9c-8d08-74a932240301" providerId="ADAL" clId="{8E4015A2-C802-4194-AB58-D16F0EA8F25E}" dt="2022-04-10T21:11:13.517" v="206" actId="20577"/>
        <pc:sldMkLst>
          <pc:docMk/>
          <pc:sldMk cId="0" sldId="256"/>
        </pc:sldMkLst>
        <pc:spChg chg="mod">
          <ac:chgData name="Ali ALSAMURAEE" userId="d3dac1ec-5661-4c9c-8d08-74a932240301" providerId="ADAL" clId="{8E4015A2-C802-4194-AB58-D16F0EA8F25E}" dt="2022-04-10T21:11:13.517" v="206" actId="20577"/>
          <ac:spMkLst>
            <pc:docMk/>
            <pc:sldMk cId="0" sldId="256"/>
            <ac:spMk id="51" creationId="{00000000-0000-0000-0000-000000000000}"/>
          </ac:spMkLst>
        </pc:spChg>
      </pc:sldChg>
      <pc:sldChg chg="addSp delSp modSp mod modClrScheme modAnim chgLayout modNotesTx">
        <pc:chgData name="Ali ALSAMURAEE" userId="d3dac1ec-5661-4c9c-8d08-74a932240301" providerId="ADAL" clId="{8E4015A2-C802-4194-AB58-D16F0EA8F25E}" dt="2022-04-12T00:39:31.905" v="3637" actId="20577"/>
        <pc:sldMkLst>
          <pc:docMk/>
          <pc:sldMk cId="0" sldId="258"/>
        </pc:sldMkLst>
        <pc:spChg chg="add del mod">
          <ac:chgData name="Ali ALSAMURAEE" userId="d3dac1ec-5661-4c9c-8d08-74a932240301" providerId="ADAL" clId="{8E4015A2-C802-4194-AB58-D16F0EA8F25E}" dt="2022-04-10T21:11:04.015" v="204" actId="478"/>
          <ac:spMkLst>
            <pc:docMk/>
            <pc:sldMk cId="0" sldId="258"/>
            <ac:spMk id="3" creationId="{3B52DC47-5031-4FDD-8600-FD9EB0487268}"/>
          </ac:spMkLst>
        </pc:spChg>
        <pc:spChg chg="add mod">
          <ac:chgData name="Ali ALSAMURAEE" userId="d3dac1ec-5661-4c9c-8d08-74a932240301" providerId="ADAL" clId="{8E4015A2-C802-4194-AB58-D16F0EA8F25E}" dt="2022-04-10T21:11:27.366" v="225" actId="20577"/>
          <ac:spMkLst>
            <pc:docMk/>
            <pc:sldMk cId="0" sldId="258"/>
            <ac:spMk id="5" creationId="{306D6578-2D1D-4A27-9214-79FACE8D0B03}"/>
          </ac:spMkLst>
        </pc:spChg>
        <pc:spChg chg="add del mod">
          <ac:chgData name="Ali ALSAMURAEE" userId="d3dac1ec-5661-4c9c-8d08-74a932240301" providerId="ADAL" clId="{8E4015A2-C802-4194-AB58-D16F0EA8F25E}" dt="2022-04-10T21:47:17.172" v="971" actId="11529"/>
          <ac:spMkLst>
            <pc:docMk/>
            <pc:sldMk cId="0" sldId="258"/>
            <ac:spMk id="7" creationId="{B42B2BD4-30AA-4466-8293-3935C61ED0EA}"/>
          </ac:spMkLst>
        </pc:spChg>
        <pc:spChg chg="del mod topLvl">
          <ac:chgData name="Ali ALSAMURAEE" userId="d3dac1ec-5661-4c9c-8d08-74a932240301" providerId="ADAL" clId="{8E4015A2-C802-4194-AB58-D16F0EA8F25E}" dt="2022-04-10T21:31:50.430" v="556"/>
          <ac:spMkLst>
            <pc:docMk/>
            <pc:sldMk cId="0" sldId="258"/>
            <ac:spMk id="9" creationId="{01880F75-88DB-4B2F-AA48-A5E7E60E1ED7}"/>
          </ac:spMkLst>
        </pc:spChg>
        <pc:spChg chg="del mod topLvl">
          <ac:chgData name="Ali ALSAMURAEE" userId="d3dac1ec-5661-4c9c-8d08-74a932240301" providerId="ADAL" clId="{8E4015A2-C802-4194-AB58-D16F0EA8F25E}" dt="2022-04-10T21:31:50.430" v="556"/>
          <ac:spMkLst>
            <pc:docMk/>
            <pc:sldMk cId="0" sldId="258"/>
            <ac:spMk id="10" creationId="{F4587ED5-C496-40A8-90EA-45C0907E7105}"/>
          </ac:spMkLst>
        </pc:spChg>
        <pc:spChg chg="del mod topLvl">
          <ac:chgData name="Ali ALSAMURAEE" userId="d3dac1ec-5661-4c9c-8d08-74a932240301" providerId="ADAL" clId="{8E4015A2-C802-4194-AB58-D16F0EA8F25E}" dt="2022-04-10T21:31:50.430" v="556"/>
          <ac:spMkLst>
            <pc:docMk/>
            <pc:sldMk cId="0" sldId="258"/>
            <ac:spMk id="11" creationId="{5A0F8FC1-5BA9-47FE-8B0F-58D2885C6B25}"/>
          </ac:spMkLst>
        </pc:spChg>
        <pc:spChg chg="del mod topLvl">
          <ac:chgData name="Ali ALSAMURAEE" userId="d3dac1ec-5661-4c9c-8d08-74a932240301" providerId="ADAL" clId="{8E4015A2-C802-4194-AB58-D16F0EA8F25E}" dt="2022-04-10T21:27:17.783" v="369"/>
          <ac:spMkLst>
            <pc:docMk/>
            <pc:sldMk cId="0" sldId="258"/>
            <ac:spMk id="12" creationId="{20312D4F-ADFA-43CB-9AB1-6302FA13D529}"/>
          </ac:spMkLst>
        </pc:spChg>
        <pc:spChg chg="del mod topLvl">
          <ac:chgData name="Ali ALSAMURAEE" userId="d3dac1ec-5661-4c9c-8d08-74a932240301" providerId="ADAL" clId="{8E4015A2-C802-4194-AB58-D16F0EA8F25E}" dt="2022-04-10T21:27:17.783" v="369"/>
          <ac:spMkLst>
            <pc:docMk/>
            <pc:sldMk cId="0" sldId="258"/>
            <ac:spMk id="13" creationId="{D96AAC18-4702-44C3-96E8-0EEF2A0EFE9E}"/>
          </ac:spMkLst>
        </pc:spChg>
        <pc:spChg chg="del mod topLvl">
          <ac:chgData name="Ali ALSAMURAEE" userId="d3dac1ec-5661-4c9c-8d08-74a932240301" providerId="ADAL" clId="{8E4015A2-C802-4194-AB58-D16F0EA8F25E}" dt="2022-04-10T21:27:17.783" v="369"/>
          <ac:spMkLst>
            <pc:docMk/>
            <pc:sldMk cId="0" sldId="258"/>
            <ac:spMk id="14" creationId="{AA79D03E-00F8-4318-A7BF-4F8B0E7D4D4D}"/>
          </ac:spMkLst>
        </pc:spChg>
        <pc:spChg chg="del mod topLvl">
          <ac:chgData name="Ali ALSAMURAEE" userId="d3dac1ec-5661-4c9c-8d08-74a932240301" providerId="ADAL" clId="{8E4015A2-C802-4194-AB58-D16F0EA8F25E}" dt="2022-04-10T21:18:07.314" v="287"/>
          <ac:spMkLst>
            <pc:docMk/>
            <pc:sldMk cId="0" sldId="258"/>
            <ac:spMk id="15" creationId="{532B1FA7-A99D-4B0E-8ED3-59C572C76A23}"/>
          </ac:spMkLst>
        </pc:spChg>
        <pc:spChg chg="del mod topLvl">
          <ac:chgData name="Ali ALSAMURAEE" userId="d3dac1ec-5661-4c9c-8d08-74a932240301" providerId="ADAL" clId="{8E4015A2-C802-4194-AB58-D16F0EA8F25E}" dt="2022-04-10T21:18:07.314" v="287"/>
          <ac:spMkLst>
            <pc:docMk/>
            <pc:sldMk cId="0" sldId="258"/>
            <ac:spMk id="16" creationId="{AA24210E-B322-41FB-A2D4-DC4FE8972FD3}"/>
          </ac:spMkLst>
        </pc:spChg>
        <pc:spChg chg="del mod topLvl">
          <ac:chgData name="Ali ALSAMURAEE" userId="d3dac1ec-5661-4c9c-8d08-74a932240301" providerId="ADAL" clId="{8E4015A2-C802-4194-AB58-D16F0EA8F25E}" dt="2022-04-10T21:18:07.314" v="287"/>
          <ac:spMkLst>
            <pc:docMk/>
            <pc:sldMk cId="0" sldId="258"/>
            <ac:spMk id="17" creationId="{3D30BA72-26BB-4F45-8500-F97968EAF94D}"/>
          </ac:spMkLst>
        </pc:spChg>
        <pc:spChg chg="del mod topLvl">
          <ac:chgData name="Ali ALSAMURAEE" userId="d3dac1ec-5661-4c9c-8d08-74a932240301" providerId="ADAL" clId="{8E4015A2-C802-4194-AB58-D16F0EA8F25E}" dt="2022-04-10T21:15:33.046" v="256"/>
          <ac:spMkLst>
            <pc:docMk/>
            <pc:sldMk cId="0" sldId="258"/>
            <ac:spMk id="18" creationId="{E765BC75-3B5A-41BB-988E-0355BC0AEACF}"/>
          </ac:spMkLst>
        </pc:spChg>
        <pc:spChg chg="del mod topLvl">
          <ac:chgData name="Ali ALSAMURAEE" userId="d3dac1ec-5661-4c9c-8d08-74a932240301" providerId="ADAL" clId="{8E4015A2-C802-4194-AB58-D16F0EA8F25E}" dt="2022-04-10T21:15:33.046" v="256"/>
          <ac:spMkLst>
            <pc:docMk/>
            <pc:sldMk cId="0" sldId="258"/>
            <ac:spMk id="19" creationId="{33A4C11A-8A37-4D58-AC92-3B53819B27CC}"/>
          </ac:spMkLst>
        </pc:spChg>
        <pc:spChg chg="del mod topLvl">
          <ac:chgData name="Ali ALSAMURAEE" userId="d3dac1ec-5661-4c9c-8d08-74a932240301" providerId="ADAL" clId="{8E4015A2-C802-4194-AB58-D16F0EA8F25E}" dt="2022-04-10T21:15:33.046" v="256"/>
          <ac:spMkLst>
            <pc:docMk/>
            <pc:sldMk cId="0" sldId="258"/>
            <ac:spMk id="20" creationId="{D7120580-FC30-43D5-B96D-DA3E073A1616}"/>
          </ac:spMkLst>
        </pc:spChg>
        <pc:spChg chg="add del mod topLvl">
          <ac:chgData name="Ali ALSAMURAEE" userId="d3dac1ec-5661-4c9c-8d08-74a932240301" providerId="ADAL" clId="{8E4015A2-C802-4194-AB58-D16F0EA8F25E}" dt="2022-04-10T21:35:34.214" v="721" actId="478"/>
          <ac:spMkLst>
            <pc:docMk/>
            <pc:sldMk cId="0" sldId="258"/>
            <ac:spMk id="21" creationId="{2FB3BD64-7C7D-4F6F-A935-BF9671489AAB}"/>
          </ac:spMkLst>
        </pc:spChg>
        <pc:spChg chg="del mod">
          <ac:chgData name="Ali ALSAMURAEE" userId="d3dac1ec-5661-4c9c-8d08-74a932240301" providerId="ADAL" clId="{8E4015A2-C802-4194-AB58-D16F0EA8F25E}" dt="2022-04-10T21:14:19.484" v="246" actId="478"/>
          <ac:spMkLst>
            <pc:docMk/>
            <pc:sldMk cId="0" sldId="258"/>
            <ac:spMk id="23" creationId="{103E8832-E9E1-4341-BD0B-5E32B1C4B77C}"/>
          </ac:spMkLst>
        </pc:spChg>
        <pc:spChg chg="del mod">
          <ac:chgData name="Ali ALSAMURAEE" userId="d3dac1ec-5661-4c9c-8d08-74a932240301" providerId="ADAL" clId="{8E4015A2-C802-4194-AB58-D16F0EA8F25E}" dt="2022-04-10T21:14:19.484" v="246" actId="478"/>
          <ac:spMkLst>
            <pc:docMk/>
            <pc:sldMk cId="0" sldId="258"/>
            <ac:spMk id="25" creationId="{4E82E1F8-F609-4771-9FE6-5A4C059F6946}"/>
          </ac:spMkLst>
        </pc:spChg>
        <pc:spChg chg="del mod">
          <ac:chgData name="Ali ALSAMURAEE" userId="d3dac1ec-5661-4c9c-8d08-74a932240301" providerId="ADAL" clId="{8E4015A2-C802-4194-AB58-D16F0EA8F25E}" dt="2022-04-10T21:14:19.484" v="246" actId="478"/>
          <ac:spMkLst>
            <pc:docMk/>
            <pc:sldMk cId="0" sldId="258"/>
            <ac:spMk id="27" creationId="{5908B26E-DEA5-496A-8BF3-B97354A3E7BB}"/>
          </ac:spMkLst>
        </pc:spChg>
        <pc:spChg chg="del mod">
          <ac:chgData name="Ali ALSAMURAEE" userId="d3dac1ec-5661-4c9c-8d08-74a932240301" providerId="ADAL" clId="{8E4015A2-C802-4194-AB58-D16F0EA8F25E}" dt="2022-04-10T21:14:19.484" v="246" actId="478"/>
          <ac:spMkLst>
            <pc:docMk/>
            <pc:sldMk cId="0" sldId="258"/>
            <ac:spMk id="29" creationId="{A4E078A9-8B5F-4800-937B-A6BD2883E5C6}"/>
          </ac:spMkLst>
        </pc:spChg>
        <pc:spChg chg="del mod">
          <ac:chgData name="Ali ALSAMURAEE" userId="d3dac1ec-5661-4c9c-8d08-74a932240301" providerId="ADAL" clId="{8E4015A2-C802-4194-AB58-D16F0EA8F25E}" dt="2022-04-10T21:14:19.484" v="246" actId="478"/>
          <ac:spMkLst>
            <pc:docMk/>
            <pc:sldMk cId="0" sldId="258"/>
            <ac:spMk id="31" creationId="{FF2D6672-604F-4477-8B9B-BF13B0D052F4}"/>
          </ac:spMkLst>
        </pc:spChg>
        <pc:spChg chg="mod topLvl">
          <ac:chgData name="Ali ALSAMURAEE" userId="d3dac1ec-5661-4c9c-8d08-74a932240301" providerId="ADAL" clId="{8E4015A2-C802-4194-AB58-D16F0EA8F25E}" dt="2022-04-10T21:34:59.373" v="711" actId="1076"/>
          <ac:spMkLst>
            <pc:docMk/>
            <pc:sldMk cId="0" sldId="258"/>
            <ac:spMk id="33" creationId="{196EDFBB-5BB1-4C21-A0B7-D0C10886E0D4}"/>
          </ac:spMkLst>
        </pc:spChg>
        <pc:spChg chg="del mod">
          <ac:chgData name="Ali ALSAMURAEE" userId="d3dac1ec-5661-4c9c-8d08-74a932240301" providerId="ADAL" clId="{8E4015A2-C802-4194-AB58-D16F0EA8F25E}" dt="2022-04-10T21:14:14.671" v="245" actId="478"/>
          <ac:spMkLst>
            <pc:docMk/>
            <pc:sldMk cId="0" sldId="258"/>
            <ac:spMk id="35" creationId="{BBAF0EA0-EED9-4A3B-B683-59AF5111A80F}"/>
          </ac:spMkLst>
        </pc:spChg>
        <pc:spChg chg="del mod">
          <ac:chgData name="Ali ALSAMURAEE" userId="d3dac1ec-5661-4c9c-8d08-74a932240301" providerId="ADAL" clId="{8E4015A2-C802-4194-AB58-D16F0EA8F25E}" dt="2022-04-10T21:14:14.671" v="245" actId="478"/>
          <ac:spMkLst>
            <pc:docMk/>
            <pc:sldMk cId="0" sldId="258"/>
            <ac:spMk id="37" creationId="{A092C3D2-9CB2-4491-9EDE-36240374D598}"/>
          </ac:spMkLst>
        </pc:spChg>
        <pc:spChg chg="del mod">
          <ac:chgData name="Ali ALSAMURAEE" userId="d3dac1ec-5661-4c9c-8d08-74a932240301" providerId="ADAL" clId="{8E4015A2-C802-4194-AB58-D16F0EA8F25E}" dt="2022-04-10T21:14:14.671" v="245" actId="478"/>
          <ac:spMkLst>
            <pc:docMk/>
            <pc:sldMk cId="0" sldId="258"/>
            <ac:spMk id="39" creationId="{73930F59-A789-4299-8AD6-C8CA5D788864}"/>
          </ac:spMkLst>
        </pc:spChg>
        <pc:spChg chg="del mod">
          <ac:chgData name="Ali ALSAMURAEE" userId="d3dac1ec-5661-4c9c-8d08-74a932240301" providerId="ADAL" clId="{8E4015A2-C802-4194-AB58-D16F0EA8F25E}" dt="2022-04-10T21:14:14.671" v="245" actId="478"/>
          <ac:spMkLst>
            <pc:docMk/>
            <pc:sldMk cId="0" sldId="258"/>
            <ac:spMk id="41" creationId="{2A79CD4A-711D-4668-9443-4580B1CFBA52}"/>
          </ac:spMkLst>
        </pc:spChg>
        <pc:spChg chg="del mod">
          <ac:chgData name="Ali ALSAMURAEE" userId="d3dac1ec-5661-4c9c-8d08-74a932240301" providerId="ADAL" clId="{8E4015A2-C802-4194-AB58-D16F0EA8F25E}" dt="2022-04-10T21:14:14.671" v="245" actId="478"/>
          <ac:spMkLst>
            <pc:docMk/>
            <pc:sldMk cId="0" sldId="258"/>
            <ac:spMk id="43" creationId="{B0EE3030-0EF4-4DAA-B40C-C0E27C2FD98F}"/>
          </ac:spMkLst>
        </pc:spChg>
        <pc:spChg chg="del mod">
          <ac:chgData name="Ali ALSAMURAEE" userId="d3dac1ec-5661-4c9c-8d08-74a932240301" providerId="ADAL" clId="{8E4015A2-C802-4194-AB58-D16F0EA8F25E}" dt="2022-04-10T21:14:14.671" v="245" actId="478"/>
          <ac:spMkLst>
            <pc:docMk/>
            <pc:sldMk cId="0" sldId="258"/>
            <ac:spMk id="45" creationId="{4C759153-AEC3-428D-920C-5BEAA2780960}"/>
          </ac:spMkLst>
        </pc:spChg>
        <pc:spChg chg="mod">
          <ac:chgData name="Ali ALSAMURAEE" userId="d3dac1ec-5661-4c9c-8d08-74a932240301" providerId="ADAL" clId="{8E4015A2-C802-4194-AB58-D16F0EA8F25E}" dt="2022-04-10T21:46:19.860" v="959" actId="207"/>
          <ac:spMkLst>
            <pc:docMk/>
            <pc:sldMk cId="0" sldId="258"/>
            <ac:spMk id="46" creationId="{EDA78BF2-DF35-4DE9-8A0A-6430522B631F}"/>
          </ac:spMkLst>
        </pc:spChg>
        <pc:spChg chg="add mod">
          <ac:chgData name="Ali ALSAMURAEE" userId="d3dac1ec-5661-4c9c-8d08-74a932240301" providerId="ADAL" clId="{8E4015A2-C802-4194-AB58-D16F0EA8F25E}" dt="2022-04-10T21:28:50.879" v="415" actId="20577"/>
          <ac:spMkLst>
            <pc:docMk/>
            <pc:sldMk cId="0" sldId="258"/>
            <ac:spMk id="47" creationId="{5C02694B-40EE-4122-BB74-50145930C2A2}"/>
          </ac:spMkLst>
        </pc:spChg>
        <pc:spChg chg="add mod">
          <ac:chgData name="Ali ALSAMURAEE" userId="d3dac1ec-5661-4c9c-8d08-74a932240301" providerId="ADAL" clId="{8E4015A2-C802-4194-AB58-D16F0EA8F25E}" dt="2022-04-10T21:26:53.911" v="368" actId="113"/>
          <ac:spMkLst>
            <pc:docMk/>
            <pc:sldMk cId="0" sldId="258"/>
            <ac:spMk id="48" creationId="{6324028C-D108-4765-A878-CB8B6B7E9B25}"/>
          </ac:spMkLst>
        </pc:spChg>
        <pc:spChg chg="mod">
          <ac:chgData name="Ali ALSAMURAEE" userId="d3dac1ec-5661-4c9c-8d08-74a932240301" providerId="ADAL" clId="{8E4015A2-C802-4194-AB58-D16F0EA8F25E}" dt="2022-04-10T21:46:07.047" v="958" actId="207"/>
          <ac:spMkLst>
            <pc:docMk/>
            <pc:sldMk cId="0" sldId="258"/>
            <ac:spMk id="49" creationId="{BFF56652-A765-41FA-8577-8796A806B7B2}"/>
          </ac:spMkLst>
        </pc:spChg>
        <pc:spChg chg="add mod">
          <ac:chgData name="Ali ALSAMURAEE" userId="d3dac1ec-5661-4c9c-8d08-74a932240301" providerId="ADAL" clId="{8E4015A2-C802-4194-AB58-D16F0EA8F25E}" dt="2022-04-10T21:26:37.473" v="364" actId="1076"/>
          <ac:spMkLst>
            <pc:docMk/>
            <pc:sldMk cId="0" sldId="258"/>
            <ac:spMk id="50" creationId="{4B5FF061-BB61-4D6C-BE03-E0981EA9D33A}"/>
          </ac:spMkLst>
        </pc:spChg>
        <pc:spChg chg="mod">
          <ac:chgData name="Ali ALSAMURAEE" userId="d3dac1ec-5661-4c9c-8d08-74a932240301" providerId="ADAL" clId="{8E4015A2-C802-4194-AB58-D16F0EA8F25E}" dt="2022-04-10T21:46:03.112" v="957" actId="207"/>
          <ac:spMkLst>
            <pc:docMk/>
            <pc:sldMk cId="0" sldId="258"/>
            <ac:spMk id="51" creationId="{6B747FC2-25FF-4870-9F8E-BE247FD2B13B}"/>
          </ac:spMkLst>
        </pc:spChg>
        <pc:spChg chg="add mod">
          <ac:chgData name="Ali ALSAMURAEE" userId="d3dac1ec-5661-4c9c-8d08-74a932240301" providerId="ADAL" clId="{8E4015A2-C802-4194-AB58-D16F0EA8F25E}" dt="2022-04-10T21:29:14.837" v="439" actId="20577"/>
          <ac:spMkLst>
            <pc:docMk/>
            <pc:sldMk cId="0" sldId="258"/>
            <ac:spMk id="52" creationId="{CB1F0AC6-ACDD-4D7C-A0B4-4F37876672E9}"/>
          </ac:spMkLst>
        </pc:spChg>
        <pc:spChg chg="add mod">
          <ac:chgData name="Ali ALSAMURAEE" userId="d3dac1ec-5661-4c9c-8d08-74a932240301" providerId="ADAL" clId="{8E4015A2-C802-4194-AB58-D16F0EA8F25E}" dt="2022-04-10T21:34:49.141" v="709" actId="1076"/>
          <ac:spMkLst>
            <pc:docMk/>
            <pc:sldMk cId="0" sldId="258"/>
            <ac:spMk id="53" creationId="{01A3C12C-18D8-4802-B632-4EF20FEDB154}"/>
          </ac:spMkLst>
        </pc:spChg>
        <pc:spChg chg="add mod">
          <ac:chgData name="Ali ALSAMURAEE" userId="d3dac1ec-5661-4c9c-8d08-74a932240301" providerId="ADAL" clId="{8E4015A2-C802-4194-AB58-D16F0EA8F25E}" dt="2022-04-10T21:35:42.611" v="722" actId="1076"/>
          <ac:spMkLst>
            <pc:docMk/>
            <pc:sldMk cId="0" sldId="258"/>
            <ac:spMk id="54" creationId="{98E69239-8573-4353-82B4-AC0CDF9CACA8}"/>
          </ac:spMkLst>
        </pc:spChg>
        <pc:spChg chg="mod">
          <ac:chgData name="Ali ALSAMURAEE" userId="d3dac1ec-5661-4c9c-8d08-74a932240301" providerId="ADAL" clId="{8E4015A2-C802-4194-AB58-D16F0EA8F25E}" dt="2022-04-10T21:45:53.554" v="956" actId="207"/>
          <ac:spMkLst>
            <pc:docMk/>
            <pc:sldMk cId="0" sldId="258"/>
            <ac:spMk id="55" creationId="{302F5ECC-0CD5-4650-96E4-84BC3A1F8D1E}"/>
          </ac:spMkLst>
        </pc:spChg>
        <pc:spChg chg="add mod">
          <ac:chgData name="Ali ALSAMURAEE" userId="d3dac1ec-5661-4c9c-8d08-74a932240301" providerId="ADAL" clId="{8E4015A2-C802-4194-AB58-D16F0EA8F25E}" dt="2022-04-10T21:36:27.518" v="754" actId="1076"/>
          <ac:spMkLst>
            <pc:docMk/>
            <pc:sldMk cId="0" sldId="258"/>
            <ac:spMk id="57" creationId="{01338C19-3477-4896-A58C-0DA7DB3216C1}"/>
          </ac:spMkLst>
        </pc:spChg>
        <pc:spChg chg="del mod ord">
          <ac:chgData name="Ali ALSAMURAEE" userId="d3dac1ec-5661-4c9c-8d08-74a932240301" providerId="ADAL" clId="{8E4015A2-C802-4194-AB58-D16F0EA8F25E}" dt="2022-04-10T21:11:01.735" v="203" actId="478"/>
          <ac:spMkLst>
            <pc:docMk/>
            <pc:sldMk cId="0" sldId="258"/>
            <ac:spMk id="65" creationId="{00000000-0000-0000-0000-000000000000}"/>
          </ac:spMkLst>
        </pc:spChg>
        <pc:spChg chg="mod ord">
          <ac:chgData name="Ali ALSAMURAEE" userId="d3dac1ec-5661-4c9c-8d08-74a932240301" providerId="ADAL" clId="{8E4015A2-C802-4194-AB58-D16F0EA8F25E}" dt="2022-04-10T21:12:13.177" v="238" actId="113"/>
          <ac:spMkLst>
            <pc:docMk/>
            <pc:sldMk cId="0" sldId="258"/>
            <ac:spMk id="66" creationId="{00000000-0000-0000-0000-000000000000}"/>
          </ac:spMkLst>
        </pc:spChg>
        <pc:spChg chg="mod ord">
          <ac:chgData name="Ali ALSAMURAEE" userId="d3dac1ec-5661-4c9c-8d08-74a932240301" providerId="ADAL" clId="{8E4015A2-C802-4194-AB58-D16F0EA8F25E}" dt="2022-04-09T06:26:33.104" v="26" actId="700"/>
          <ac:spMkLst>
            <pc:docMk/>
            <pc:sldMk cId="0" sldId="258"/>
            <ac:spMk id="68" creationId="{00000000-0000-0000-0000-000000000000}"/>
          </ac:spMkLst>
        </pc:spChg>
        <pc:grpChg chg="add del mod">
          <ac:chgData name="Ali ALSAMURAEE" userId="d3dac1ec-5661-4c9c-8d08-74a932240301" providerId="ADAL" clId="{8E4015A2-C802-4194-AB58-D16F0EA8F25E}" dt="2022-04-10T21:14:30.925" v="247" actId="165"/>
          <ac:grpSpMkLst>
            <pc:docMk/>
            <pc:sldMk cId="0" sldId="258"/>
            <ac:grpSpMk id="8" creationId="{373C648D-B6E5-403F-A874-FB2C467098B4}"/>
          </ac:grpSpMkLst>
        </pc:grpChg>
        <pc:picChg chg="add mod">
          <ac:chgData name="Ali ALSAMURAEE" userId="d3dac1ec-5661-4c9c-8d08-74a932240301" providerId="ADAL" clId="{8E4015A2-C802-4194-AB58-D16F0EA8F25E}" dt="2022-04-10T21:45:48.190" v="955" actId="1076"/>
          <ac:picMkLst>
            <pc:docMk/>
            <pc:sldMk cId="0" sldId="258"/>
            <ac:picMk id="6" creationId="{5DA2266D-A38C-4E61-B4FA-912A6C946776}"/>
          </ac:picMkLst>
        </pc:picChg>
        <pc:picChg chg="add del">
          <ac:chgData name="Ali ALSAMURAEE" userId="d3dac1ec-5661-4c9c-8d08-74a932240301" providerId="ADAL" clId="{8E4015A2-C802-4194-AB58-D16F0EA8F25E}" dt="2022-04-10T21:44:40.595" v="945" actId="21"/>
          <ac:picMkLst>
            <pc:docMk/>
            <pc:sldMk cId="0" sldId="258"/>
            <ac:picMk id="1026" creationId="{5AD4A453-BBDA-4953-B318-38FD3ED4F8C4}"/>
          </ac:picMkLst>
        </pc:picChg>
        <pc:cxnChg chg="del mod topLvl">
          <ac:chgData name="Ali ALSAMURAEE" userId="d3dac1ec-5661-4c9c-8d08-74a932240301" providerId="ADAL" clId="{8E4015A2-C802-4194-AB58-D16F0EA8F25E}" dt="2022-04-10T21:16:49.577" v="280" actId="478"/>
          <ac:cxnSpMkLst>
            <pc:docMk/>
            <pc:sldMk cId="0" sldId="258"/>
            <ac:cxnSpMk id="22" creationId="{199ED51D-B3DA-49EA-84C1-5DC669C18F6D}"/>
          </ac:cxnSpMkLst>
        </pc:cxnChg>
        <pc:cxnChg chg="mod topLvl">
          <ac:chgData name="Ali ALSAMURAEE" userId="d3dac1ec-5661-4c9c-8d08-74a932240301" providerId="ADAL" clId="{8E4015A2-C802-4194-AB58-D16F0EA8F25E}" dt="2022-04-10T21:28:18.333" v="391" actId="1076"/>
          <ac:cxnSpMkLst>
            <pc:docMk/>
            <pc:sldMk cId="0" sldId="258"/>
            <ac:cxnSpMk id="24" creationId="{92394FD4-F953-4D09-8A6E-AE779B44B8DA}"/>
          </ac:cxnSpMkLst>
        </pc:cxnChg>
        <pc:cxnChg chg="del mod topLvl">
          <ac:chgData name="Ali ALSAMURAEE" userId="d3dac1ec-5661-4c9c-8d08-74a932240301" providerId="ADAL" clId="{8E4015A2-C802-4194-AB58-D16F0EA8F25E}" dt="2022-04-10T21:25:34.164" v="346" actId="478"/>
          <ac:cxnSpMkLst>
            <pc:docMk/>
            <pc:sldMk cId="0" sldId="258"/>
            <ac:cxnSpMk id="26" creationId="{D3B76D7D-03E1-4BA9-8D56-C940FF4D6182}"/>
          </ac:cxnSpMkLst>
        </pc:cxnChg>
        <pc:cxnChg chg="mod topLvl">
          <ac:chgData name="Ali ALSAMURAEE" userId="d3dac1ec-5661-4c9c-8d08-74a932240301" providerId="ADAL" clId="{8E4015A2-C802-4194-AB58-D16F0EA8F25E}" dt="2022-04-10T21:26:37.473" v="364" actId="1076"/>
          <ac:cxnSpMkLst>
            <pc:docMk/>
            <pc:sldMk cId="0" sldId="258"/>
            <ac:cxnSpMk id="28" creationId="{8DA91DAD-105E-4710-B5E9-3146240857D2}"/>
          </ac:cxnSpMkLst>
        </pc:cxnChg>
        <pc:cxnChg chg="mod topLvl">
          <ac:chgData name="Ali ALSAMURAEE" userId="d3dac1ec-5661-4c9c-8d08-74a932240301" providerId="ADAL" clId="{8E4015A2-C802-4194-AB58-D16F0EA8F25E}" dt="2022-04-10T21:28:14.277" v="390" actId="1076"/>
          <ac:cxnSpMkLst>
            <pc:docMk/>
            <pc:sldMk cId="0" sldId="258"/>
            <ac:cxnSpMk id="30" creationId="{C2D87DB9-57BA-4341-86C5-77804BC9BF8A}"/>
          </ac:cxnSpMkLst>
        </pc:cxnChg>
        <pc:cxnChg chg="mod topLvl">
          <ac:chgData name="Ali ALSAMURAEE" userId="d3dac1ec-5661-4c9c-8d08-74a932240301" providerId="ADAL" clId="{8E4015A2-C802-4194-AB58-D16F0EA8F25E}" dt="2022-04-10T21:34:59.373" v="711" actId="1076"/>
          <ac:cxnSpMkLst>
            <pc:docMk/>
            <pc:sldMk cId="0" sldId="258"/>
            <ac:cxnSpMk id="32" creationId="{1DC3D199-66CA-4C26-BB3D-1FDED55C48E2}"/>
          </ac:cxnSpMkLst>
        </pc:cxnChg>
        <pc:cxnChg chg="mod topLvl">
          <ac:chgData name="Ali ALSAMURAEE" userId="d3dac1ec-5661-4c9c-8d08-74a932240301" providerId="ADAL" clId="{8E4015A2-C802-4194-AB58-D16F0EA8F25E}" dt="2022-04-10T21:26:30.033" v="363" actId="1076"/>
          <ac:cxnSpMkLst>
            <pc:docMk/>
            <pc:sldMk cId="0" sldId="258"/>
            <ac:cxnSpMk id="34" creationId="{CBF9CAA9-66F3-4900-8FFF-FBB40C0ADF38}"/>
          </ac:cxnSpMkLst>
        </pc:cxnChg>
        <pc:cxnChg chg="del mod topLvl">
          <ac:chgData name="Ali ALSAMURAEE" userId="d3dac1ec-5661-4c9c-8d08-74a932240301" providerId="ADAL" clId="{8E4015A2-C802-4194-AB58-D16F0EA8F25E}" dt="2022-04-10T21:25:31.002" v="344" actId="478"/>
          <ac:cxnSpMkLst>
            <pc:docMk/>
            <pc:sldMk cId="0" sldId="258"/>
            <ac:cxnSpMk id="36" creationId="{F3862B57-80DC-436F-9F6F-50A3FF573784}"/>
          </ac:cxnSpMkLst>
        </pc:cxnChg>
        <pc:cxnChg chg="del mod topLvl">
          <ac:chgData name="Ali ALSAMURAEE" userId="d3dac1ec-5661-4c9c-8d08-74a932240301" providerId="ADAL" clId="{8E4015A2-C802-4194-AB58-D16F0EA8F25E}" dt="2022-04-10T21:25:32.455" v="345" actId="478"/>
          <ac:cxnSpMkLst>
            <pc:docMk/>
            <pc:sldMk cId="0" sldId="258"/>
            <ac:cxnSpMk id="38" creationId="{A6CFCE34-660A-4859-984B-9C47B4CE51AF}"/>
          </ac:cxnSpMkLst>
        </pc:cxnChg>
        <pc:cxnChg chg="mod topLvl">
          <ac:chgData name="Ali ALSAMURAEE" userId="d3dac1ec-5661-4c9c-8d08-74a932240301" providerId="ADAL" clId="{8E4015A2-C802-4194-AB58-D16F0EA8F25E}" dt="2022-04-10T21:34:49.141" v="709" actId="1076"/>
          <ac:cxnSpMkLst>
            <pc:docMk/>
            <pc:sldMk cId="0" sldId="258"/>
            <ac:cxnSpMk id="40" creationId="{CA405525-13F2-4FFA-81C6-905BF85D98B5}"/>
          </ac:cxnSpMkLst>
        </pc:cxnChg>
        <pc:cxnChg chg="mod topLvl">
          <ac:chgData name="Ali ALSAMURAEE" userId="d3dac1ec-5661-4c9c-8d08-74a932240301" providerId="ADAL" clId="{8E4015A2-C802-4194-AB58-D16F0EA8F25E}" dt="2022-04-10T21:34:53.363" v="710" actId="1076"/>
          <ac:cxnSpMkLst>
            <pc:docMk/>
            <pc:sldMk cId="0" sldId="258"/>
            <ac:cxnSpMk id="42" creationId="{50A9D145-6CE2-4455-AC20-EF50DF4CE804}"/>
          </ac:cxnSpMkLst>
        </pc:cxnChg>
        <pc:cxnChg chg="del mod topLvl">
          <ac:chgData name="Ali ALSAMURAEE" userId="d3dac1ec-5661-4c9c-8d08-74a932240301" providerId="ADAL" clId="{8E4015A2-C802-4194-AB58-D16F0EA8F25E}" dt="2022-04-10T21:35:05.109" v="712" actId="478"/>
          <ac:cxnSpMkLst>
            <pc:docMk/>
            <pc:sldMk cId="0" sldId="258"/>
            <ac:cxnSpMk id="44" creationId="{9C1D45F5-5F83-40D3-A08B-AF116CD11CF1}"/>
          </ac:cxnSpMkLst>
        </pc:cxnChg>
        <pc:cxnChg chg="add mod">
          <ac:chgData name="Ali ALSAMURAEE" userId="d3dac1ec-5661-4c9c-8d08-74a932240301" providerId="ADAL" clId="{8E4015A2-C802-4194-AB58-D16F0EA8F25E}" dt="2022-04-10T21:35:46.476" v="723" actId="571"/>
          <ac:cxnSpMkLst>
            <pc:docMk/>
            <pc:sldMk cId="0" sldId="258"/>
            <ac:cxnSpMk id="56" creationId="{3484C19C-4CCE-487B-837D-7971A1A545E6}"/>
          </ac:cxnSpMkLst>
        </pc:cxnChg>
      </pc:sldChg>
      <pc:sldChg chg="addSp delSp modSp mod modClrScheme addCm modCm chgLayout modNotesTx">
        <pc:chgData name="Ali ALSAMURAEE" userId="d3dac1ec-5661-4c9c-8d08-74a932240301" providerId="ADAL" clId="{8E4015A2-C802-4194-AB58-D16F0EA8F25E}" dt="2022-04-12T00:39:43.401" v="3658" actId="20577"/>
        <pc:sldMkLst>
          <pc:docMk/>
          <pc:sldMk cId="222377037" sldId="263"/>
        </pc:sldMkLst>
        <pc:spChg chg="add del mod ord">
          <ac:chgData name="Ali ALSAMURAEE" userId="d3dac1ec-5661-4c9c-8d08-74a932240301" providerId="ADAL" clId="{8E4015A2-C802-4194-AB58-D16F0EA8F25E}" dt="2022-04-09T06:27:35.963" v="37" actId="700"/>
          <ac:spMkLst>
            <pc:docMk/>
            <pc:sldMk cId="222377037" sldId="263"/>
            <ac:spMk id="3" creationId="{49E29B61-AAC1-4E24-B9B7-05CA1F24CAB5}"/>
          </ac:spMkLst>
        </pc:spChg>
        <pc:spChg chg="add del mod ord">
          <ac:chgData name="Ali ALSAMURAEE" userId="d3dac1ec-5661-4c9c-8d08-74a932240301" providerId="ADAL" clId="{8E4015A2-C802-4194-AB58-D16F0EA8F25E}" dt="2022-04-09T06:27:40.623" v="38" actId="478"/>
          <ac:spMkLst>
            <pc:docMk/>
            <pc:sldMk cId="222377037" sldId="263"/>
            <ac:spMk id="4" creationId="{144098DF-94B5-4939-9264-A36EC61167D0}"/>
          </ac:spMkLst>
        </pc:spChg>
        <pc:spChg chg="add del mod ord">
          <ac:chgData name="Ali ALSAMURAEE" userId="d3dac1ec-5661-4c9c-8d08-74a932240301" providerId="ADAL" clId="{8E4015A2-C802-4194-AB58-D16F0EA8F25E}" dt="2022-04-09T06:35:47.973" v="96" actId="478"/>
          <ac:spMkLst>
            <pc:docMk/>
            <pc:sldMk cId="222377037" sldId="263"/>
            <ac:spMk id="5" creationId="{581D56AA-9212-4993-A3F9-7DD72C92E10D}"/>
          </ac:spMkLst>
        </pc:spChg>
        <pc:spChg chg="mod ord">
          <ac:chgData name="Ali ALSAMURAEE" userId="d3dac1ec-5661-4c9c-8d08-74a932240301" providerId="ADAL" clId="{8E4015A2-C802-4194-AB58-D16F0EA8F25E}" dt="2022-04-09T06:33:07.494" v="74" actId="700"/>
          <ac:spMkLst>
            <pc:docMk/>
            <pc:sldMk cId="222377037" sldId="263"/>
            <ac:spMk id="85" creationId="{00000000-0000-0000-0000-000000000000}"/>
          </ac:spMkLst>
        </pc:spChg>
        <pc:spChg chg="del">
          <ac:chgData name="Ali ALSAMURAEE" userId="d3dac1ec-5661-4c9c-8d08-74a932240301" providerId="ADAL" clId="{8E4015A2-C802-4194-AB58-D16F0EA8F25E}" dt="2022-04-09T06:23:29.764" v="5" actId="478"/>
          <ac:spMkLst>
            <pc:docMk/>
            <pc:sldMk cId="222377037" sldId="263"/>
            <ac:spMk id="86" creationId="{00000000-0000-0000-0000-000000000000}"/>
          </ac:spMkLst>
        </pc:spChg>
        <pc:spChg chg="mod ord">
          <ac:chgData name="Ali ALSAMURAEE" userId="d3dac1ec-5661-4c9c-8d08-74a932240301" providerId="ADAL" clId="{8E4015A2-C802-4194-AB58-D16F0EA8F25E}" dt="2022-04-09T06:33:07.494" v="74" actId="700"/>
          <ac:spMkLst>
            <pc:docMk/>
            <pc:sldMk cId="222377037" sldId="263"/>
            <ac:spMk id="87" creationId="{00000000-0000-0000-0000-000000000000}"/>
          </ac:spMkLst>
        </pc:spChg>
        <pc:graphicFrameChg chg="add mod modGraphic">
          <ac:chgData name="Ali ALSAMURAEE" userId="d3dac1ec-5661-4c9c-8d08-74a932240301" providerId="ADAL" clId="{8E4015A2-C802-4194-AB58-D16F0EA8F25E}" dt="2022-04-10T21:54:09.108" v="1135" actId="403"/>
          <ac:graphicFrameMkLst>
            <pc:docMk/>
            <pc:sldMk cId="222377037" sldId="263"/>
            <ac:graphicFrameMk id="8" creationId="{95C71F0F-52E6-4B21-AACA-98076B2AB868}"/>
          </ac:graphicFrameMkLst>
        </pc:graphicFrameChg>
        <pc:picChg chg="add mod">
          <ac:chgData name="Ali ALSAMURAEE" userId="d3dac1ec-5661-4c9c-8d08-74a932240301" providerId="ADAL" clId="{8E4015A2-C802-4194-AB58-D16F0EA8F25E}" dt="2022-04-09T06:27:45.824" v="40" actId="1076"/>
          <ac:picMkLst>
            <pc:docMk/>
            <pc:sldMk cId="222377037" sldId="263"/>
            <ac:picMk id="7" creationId="{7FFEB86E-485F-4F9E-9213-E398648CDB0B}"/>
          </ac:picMkLst>
        </pc:picChg>
        <pc:picChg chg="add mod">
          <ac:chgData name="Ali ALSAMURAEE" userId="d3dac1ec-5661-4c9c-8d08-74a932240301" providerId="ADAL" clId="{8E4015A2-C802-4194-AB58-D16F0EA8F25E}" dt="2022-04-09T06:27:50.304" v="42" actId="1076"/>
          <ac:picMkLst>
            <pc:docMk/>
            <pc:sldMk cId="222377037" sldId="263"/>
            <ac:picMk id="9" creationId="{6C8EF059-3687-4268-9CAA-78B5A56A022C}"/>
          </ac:picMkLst>
        </pc:picChg>
        <pc:picChg chg="add mod">
          <ac:chgData name="Ali ALSAMURAEE" userId="d3dac1ec-5661-4c9c-8d08-74a932240301" providerId="ADAL" clId="{8E4015A2-C802-4194-AB58-D16F0EA8F25E}" dt="2022-04-09T06:27:57.663" v="45" actId="14100"/>
          <ac:picMkLst>
            <pc:docMk/>
            <pc:sldMk cId="222377037" sldId="263"/>
            <ac:picMk id="10" creationId="{7DB9504E-74B8-4C50-AFA3-674059F0AA2C}"/>
          </ac:picMkLst>
        </pc:picChg>
      </pc:sldChg>
      <pc:sldChg chg="addSp delSp modSp mod modClrScheme modAnim chgLayout modNotesTx">
        <pc:chgData name="Ali ALSAMURAEE" userId="d3dac1ec-5661-4c9c-8d08-74a932240301" providerId="ADAL" clId="{8E4015A2-C802-4194-AB58-D16F0EA8F25E}" dt="2022-04-12T00:42:24.561" v="3681" actId="1076"/>
        <pc:sldMkLst>
          <pc:docMk/>
          <pc:sldMk cId="1408768880" sldId="264"/>
        </pc:sldMkLst>
        <pc:spChg chg="mod topLvl">
          <ac:chgData name="Ali ALSAMURAEE" userId="d3dac1ec-5661-4c9c-8d08-74a932240301" providerId="ADAL" clId="{8E4015A2-C802-4194-AB58-D16F0EA8F25E}" dt="2022-04-12T00:42:21.562" v="3680" actId="14100"/>
          <ac:spMkLst>
            <pc:docMk/>
            <pc:sldMk cId="1408768880" sldId="264"/>
            <ac:spMk id="9" creationId="{AF5048DA-FAA2-4F0E-87F9-F0601EF65C60}"/>
          </ac:spMkLst>
        </pc:spChg>
        <pc:spChg chg="mod ord">
          <ac:chgData name="Ali ALSAMURAEE" userId="d3dac1ec-5661-4c9c-8d08-74a932240301" providerId="ADAL" clId="{8E4015A2-C802-4194-AB58-D16F0EA8F25E}" dt="2022-04-12T00:41:38.577" v="3674" actId="700"/>
          <ac:spMkLst>
            <pc:docMk/>
            <pc:sldMk cId="1408768880" sldId="264"/>
            <ac:spMk id="85" creationId="{00000000-0000-0000-0000-000000000000}"/>
          </ac:spMkLst>
        </pc:spChg>
        <pc:spChg chg="mod ord">
          <ac:chgData name="Ali ALSAMURAEE" userId="d3dac1ec-5661-4c9c-8d08-74a932240301" providerId="ADAL" clId="{8E4015A2-C802-4194-AB58-D16F0EA8F25E}" dt="2022-04-12T00:41:38.577" v="3674" actId="700"/>
          <ac:spMkLst>
            <pc:docMk/>
            <pc:sldMk cId="1408768880" sldId="264"/>
            <ac:spMk id="86" creationId="{00000000-0000-0000-0000-000000000000}"/>
          </ac:spMkLst>
        </pc:spChg>
        <pc:spChg chg="mod ord">
          <ac:chgData name="Ali ALSAMURAEE" userId="d3dac1ec-5661-4c9c-8d08-74a932240301" providerId="ADAL" clId="{8E4015A2-C802-4194-AB58-D16F0EA8F25E}" dt="2022-04-12T00:41:38.577" v="3674" actId="700"/>
          <ac:spMkLst>
            <pc:docMk/>
            <pc:sldMk cId="1408768880" sldId="264"/>
            <ac:spMk id="87" creationId="{00000000-0000-0000-0000-000000000000}"/>
          </ac:spMkLst>
        </pc:spChg>
        <pc:grpChg chg="add del mod">
          <ac:chgData name="Ali ALSAMURAEE" userId="d3dac1ec-5661-4c9c-8d08-74a932240301" providerId="ADAL" clId="{8E4015A2-C802-4194-AB58-D16F0EA8F25E}" dt="2022-04-12T00:42:08.569" v="3678" actId="165"/>
          <ac:grpSpMkLst>
            <pc:docMk/>
            <pc:sldMk cId="1408768880" sldId="264"/>
            <ac:grpSpMk id="4" creationId="{191BAE6E-0534-4EC2-8908-C9C8F8C5AF82}"/>
          </ac:grpSpMkLst>
        </pc:grpChg>
        <pc:picChg chg="mod topLvl">
          <ac:chgData name="Ali ALSAMURAEE" userId="d3dac1ec-5661-4c9c-8d08-74a932240301" providerId="ADAL" clId="{8E4015A2-C802-4194-AB58-D16F0EA8F25E}" dt="2022-04-12T00:42:24.561" v="3681" actId="1076"/>
          <ac:picMkLst>
            <pc:docMk/>
            <pc:sldMk cId="1408768880" sldId="264"/>
            <ac:picMk id="3" creationId="{39B959EF-ADED-421D-AE5E-27A28126F02F}"/>
          </ac:picMkLst>
        </pc:picChg>
        <pc:picChg chg="mod topLvl">
          <ac:chgData name="Ali ALSAMURAEE" userId="d3dac1ec-5661-4c9c-8d08-74a932240301" providerId="ADAL" clId="{8E4015A2-C802-4194-AB58-D16F0EA8F25E}" dt="2022-04-12T00:42:08.569" v="3678" actId="165"/>
          <ac:picMkLst>
            <pc:docMk/>
            <pc:sldMk cId="1408768880" sldId="264"/>
            <ac:picMk id="6" creationId="{4BAD9DA4-E16B-4CAC-849D-23729DE30BD1}"/>
          </ac:picMkLst>
        </pc:picChg>
        <pc:picChg chg="mod topLvl">
          <ac:chgData name="Ali ALSAMURAEE" userId="d3dac1ec-5661-4c9c-8d08-74a932240301" providerId="ADAL" clId="{8E4015A2-C802-4194-AB58-D16F0EA8F25E}" dt="2022-04-12T00:42:08.569" v="3678" actId="165"/>
          <ac:picMkLst>
            <pc:docMk/>
            <pc:sldMk cId="1408768880" sldId="264"/>
            <ac:picMk id="13" creationId="{F1EEF05C-1946-4366-958A-C8FE734FF070}"/>
          </ac:picMkLst>
        </pc:picChg>
      </pc:sldChg>
      <pc:sldChg chg="modSp mod modClrScheme chgLayout modNotesTx">
        <pc:chgData name="Ali ALSAMURAEE" userId="d3dac1ec-5661-4c9c-8d08-74a932240301" providerId="ADAL" clId="{8E4015A2-C802-4194-AB58-D16F0EA8F25E}" dt="2022-04-12T00:43:42.477" v="3710" actId="20577"/>
        <pc:sldMkLst>
          <pc:docMk/>
          <pc:sldMk cId="2170031279" sldId="265"/>
        </pc:sldMkLst>
        <pc:spChg chg="mod ord">
          <ac:chgData name="Ali ALSAMURAEE" userId="d3dac1ec-5661-4c9c-8d08-74a932240301" providerId="ADAL" clId="{8E4015A2-C802-4194-AB58-D16F0EA8F25E}" dt="2022-04-11T16:21:14.400" v="2990" actId="20577"/>
          <ac:spMkLst>
            <pc:docMk/>
            <pc:sldMk cId="2170031279" sldId="265"/>
            <ac:spMk id="85" creationId="{00000000-0000-0000-0000-000000000000}"/>
          </ac:spMkLst>
        </pc:spChg>
        <pc:spChg chg="mod ord">
          <ac:chgData name="Ali ALSAMURAEE" userId="d3dac1ec-5661-4c9c-8d08-74a932240301" providerId="ADAL" clId="{8E4015A2-C802-4194-AB58-D16F0EA8F25E}" dt="2022-04-11T16:30:06.105" v="3514" actId="20577"/>
          <ac:spMkLst>
            <pc:docMk/>
            <pc:sldMk cId="2170031279" sldId="265"/>
            <ac:spMk id="86" creationId="{00000000-0000-0000-0000-000000000000}"/>
          </ac:spMkLst>
        </pc:spChg>
        <pc:spChg chg="mod ord">
          <ac:chgData name="Ali ALSAMURAEE" userId="d3dac1ec-5661-4c9c-8d08-74a932240301" providerId="ADAL" clId="{8E4015A2-C802-4194-AB58-D16F0EA8F25E}" dt="2022-04-09T06:35:10.396" v="88" actId="700"/>
          <ac:spMkLst>
            <pc:docMk/>
            <pc:sldMk cId="2170031279" sldId="265"/>
            <ac:spMk id="87" creationId="{00000000-0000-0000-0000-000000000000}"/>
          </ac:spMkLst>
        </pc:spChg>
      </pc:sldChg>
      <pc:sldChg chg="addSp delSp modSp add mod modClrScheme addCm modCm chgLayout modNotesTx">
        <pc:chgData name="Ali ALSAMURAEE" userId="d3dac1ec-5661-4c9c-8d08-74a932240301" providerId="ADAL" clId="{8E4015A2-C802-4194-AB58-D16F0EA8F25E}" dt="2022-04-12T00:40:02.378" v="3665" actId="20577"/>
        <pc:sldMkLst>
          <pc:docMk/>
          <pc:sldMk cId="2056747892" sldId="267"/>
        </pc:sldMkLst>
        <pc:spChg chg="mod ord">
          <ac:chgData name="Ali ALSAMURAEE" userId="d3dac1ec-5661-4c9c-8d08-74a932240301" providerId="ADAL" clId="{8E4015A2-C802-4194-AB58-D16F0EA8F25E}" dt="2022-04-09T06:33:07.494" v="74" actId="700"/>
          <ac:spMkLst>
            <pc:docMk/>
            <pc:sldMk cId="2056747892" sldId="267"/>
            <ac:spMk id="2" creationId="{46DB0E8E-0E3D-4155-91D7-299498D37E66}"/>
          </ac:spMkLst>
        </pc:spChg>
        <pc:spChg chg="del mod ord">
          <ac:chgData name="Ali ALSAMURAEE" userId="d3dac1ec-5661-4c9c-8d08-74a932240301" providerId="ADAL" clId="{8E4015A2-C802-4194-AB58-D16F0EA8F25E}" dt="2022-04-09T06:31:34.512" v="65" actId="478"/>
          <ac:spMkLst>
            <pc:docMk/>
            <pc:sldMk cId="2056747892" sldId="267"/>
            <ac:spMk id="3" creationId="{00849AA6-5FC2-413E-ACE2-E3B2135CA480}"/>
          </ac:spMkLst>
        </pc:spChg>
        <pc:spChg chg="del">
          <ac:chgData name="Ali ALSAMURAEE" userId="d3dac1ec-5661-4c9c-8d08-74a932240301" providerId="ADAL" clId="{8E4015A2-C802-4194-AB58-D16F0EA8F25E}" dt="2022-04-09T06:31:49.943" v="67" actId="478"/>
          <ac:spMkLst>
            <pc:docMk/>
            <pc:sldMk cId="2056747892" sldId="267"/>
            <ac:spMk id="6" creationId="{F230442E-1676-4E07-8B86-20CEF28FFD47}"/>
          </ac:spMkLst>
        </pc:spChg>
        <pc:spChg chg="add del mod">
          <ac:chgData name="Ali ALSAMURAEE" userId="d3dac1ec-5661-4c9c-8d08-74a932240301" providerId="ADAL" clId="{8E4015A2-C802-4194-AB58-D16F0EA8F25E}" dt="2022-04-09T06:31:39.823" v="66" actId="478"/>
          <ac:spMkLst>
            <pc:docMk/>
            <pc:sldMk cId="2056747892" sldId="267"/>
            <ac:spMk id="10" creationId="{73676799-0414-4CFD-A51D-688502C667D7}"/>
          </ac:spMkLst>
        </pc:spChg>
        <pc:spChg chg="mod">
          <ac:chgData name="Ali ALSAMURAEE" userId="d3dac1ec-5661-4c9c-8d08-74a932240301" providerId="ADAL" clId="{8E4015A2-C802-4194-AB58-D16F0EA8F25E}" dt="2022-04-09T06:33:23.659" v="77" actId="1076"/>
          <ac:spMkLst>
            <pc:docMk/>
            <pc:sldMk cId="2056747892" sldId="267"/>
            <ac:spMk id="12" creationId="{B0244A41-074C-4377-B489-BCD58C98CC4B}"/>
          </ac:spMkLst>
        </pc:spChg>
        <pc:spChg chg="mod">
          <ac:chgData name="Ali ALSAMURAEE" userId="d3dac1ec-5661-4c9c-8d08-74a932240301" providerId="ADAL" clId="{8E4015A2-C802-4194-AB58-D16F0EA8F25E}" dt="2022-04-09T06:33:23.659" v="77" actId="1076"/>
          <ac:spMkLst>
            <pc:docMk/>
            <pc:sldMk cId="2056747892" sldId="267"/>
            <ac:spMk id="13" creationId="{FBD51A53-F882-47C0-8E88-107ECE6375A5}"/>
          </ac:spMkLst>
        </pc:spChg>
        <pc:spChg chg="mod">
          <ac:chgData name="Ali ALSAMURAEE" userId="d3dac1ec-5661-4c9c-8d08-74a932240301" providerId="ADAL" clId="{8E4015A2-C802-4194-AB58-D16F0EA8F25E}" dt="2022-04-09T06:33:23.659" v="77" actId="1076"/>
          <ac:spMkLst>
            <pc:docMk/>
            <pc:sldMk cId="2056747892" sldId="267"/>
            <ac:spMk id="14" creationId="{B4BEE3D9-9A87-4C6B-92C0-73BA6BF46266}"/>
          </ac:spMkLst>
        </pc:spChg>
        <pc:spChg chg="add del mod ord">
          <ac:chgData name="Ali ALSAMURAEE" userId="d3dac1ec-5661-4c9c-8d08-74a932240301" providerId="ADAL" clId="{8E4015A2-C802-4194-AB58-D16F0EA8F25E}" dt="2022-04-09T06:33:15.824" v="76" actId="478"/>
          <ac:spMkLst>
            <pc:docMk/>
            <pc:sldMk cId="2056747892" sldId="267"/>
            <ac:spMk id="15" creationId="{0B329C9B-BB43-418C-BDD0-B3CFBE247B4B}"/>
          </ac:spMkLst>
        </pc:spChg>
        <pc:spChg chg="del">
          <ac:chgData name="Ali ALSAMURAEE" userId="d3dac1ec-5661-4c9c-8d08-74a932240301" providerId="ADAL" clId="{8E4015A2-C802-4194-AB58-D16F0EA8F25E}" dt="2022-04-09T06:31:49.943" v="67" actId="478"/>
          <ac:spMkLst>
            <pc:docMk/>
            <pc:sldMk cId="2056747892" sldId="267"/>
            <ac:spMk id="16" creationId="{EAAF3B14-7CAD-4DFA-9264-F0BEFDE83375}"/>
          </ac:spMkLst>
        </pc:spChg>
        <pc:spChg chg="mod">
          <ac:chgData name="Ali ALSAMURAEE" userId="d3dac1ec-5661-4c9c-8d08-74a932240301" providerId="ADAL" clId="{8E4015A2-C802-4194-AB58-D16F0EA8F25E}" dt="2022-04-09T06:33:23.659" v="77" actId="1076"/>
          <ac:spMkLst>
            <pc:docMk/>
            <pc:sldMk cId="2056747892" sldId="267"/>
            <ac:spMk id="30" creationId="{95FE9852-5B39-4090-A8CF-EBA020A07EF2}"/>
          </ac:spMkLst>
        </pc:spChg>
        <pc:graphicFrameChg chg="mod modGraphic">
          <ac:chgData name="Ali ALSAMURAEE" userId="d3dac1ec-5661-4c9c-8d08-74a932240301" providerId="ADAL" clId="{8E4015A2-C802-4194-AB58-D16F0EA8F25E}" dt="2022-04-09T06:33:51.219" v="84" actId="113"/>
          <ac:graphicFrameMkLst>
            <pc:docMk/>
            <pc:sldMk cId="2056747892" sldId="267"/>
            <ac:graphicFrameMk id="5" creationId="{D736ABA0-51D5-4AFF-8DE8-DA1DAAC7AEEA}"/>
          </ac:graphicFrameMkLst>
        </pc:graphicFrameChg>
        <pc:picChg chg="mod ord">
          <ac:chgData name="Ali ALSAMURAEE" userId="d3dac1ec-5661-4c9c-8d08-74a932240301" providerId="ADAL" clId="{8E4015A2-C802-4194-AB58-D16F0EA8F25E}" dt="2022-04-09T06:33:23.659" v="77" actId="1076"/>
          <ac:picMkLst>
            <pc:docMk/>
            <pc:sldMk cId="2056747892" sldId="267"/>
            <ac:picMk id="7" creationId="{02D2646D-D555-43FD-8DDF-14A2BC129D36}"/>
          </ac:picMkLst>
        </pc:picChg>
        <pc:picChg chg="mod">
          <ac:chgData name="Ali ALSAMURAEE" userId="d3dac1ec-5661-4c9c-8d08-74a932240301" providerId="ADAL" clId="{8E4015A2-C802-4194-AB58-D16F0EA8F25E}" dt="2022-04-09T06:33:23.659" v="77" actId="1076"/>
          <ac:picMkLst>
            <pc:docMk/>
            <pc:sldMk cId="2056747892" sldId="267"/>
            <ac:picMk id="9" creationId="{35884092-6EE6-4FC4-B30B-11692EAB30F1}"/>
          </ac:picMkLst>
        </pc:picChg>
        <pc:picChg chg="mod">
          <ac:chgData name="Ali ALSAMURAEE" userId="d3dac1ec-5661-4c9c-8d08-74a932240301" providerId="ADAL" clId="{8E4015A2-C802-4194-AB58-D16F0EA8F25E}" dt="2022-04-09T06:33:23.659" v="77" actId="1076"/>
          <ac:picMkLst>
            <pc:docMk/>
            <pc:sldMk cId="2056747892" sldId="267"/>
            <ac:picMk id="11" creationId="{EEC17444-C791-49E9-BFA4-4024681D06C4}"/>
          </ac:picMkLst>
        </pc:picChg>
        <pc:cxnChg chg="mod">
          <ac:chgData name="Ali ALSAMURAEE" userId="d3dac1ec-5661-4c9c-8d08-74a932240301" providerId="ADAL" clId="{8E4015A2-C802-4194-AB58-D16F0EA8F25E}" dt="2022-04-09T06:33:23.659" v="77" actId="1076"/>
          <ac:cxnSpMkLst>
            <pc:docMk/>
            <pc:sldMk cId="2056747892" sldId="267"/>
            <ac:cxnSpMk id="29" creationId="{FAB5FF29-FE70-446B-8AB0-3F276622A830}"/>
          </ac:cxnSpMkLst>
        </pc:cxnChg>
      </pc:sldChg>
      <pc:sldChg chg="addSp delSp modSp add mod setBg modClrScheme modAnim addCm chgLayout modNotes modNotesTx">
        <pc:chgData name="Ali ALSAMURAEE" userId="d3dac1ec-5661-4c9c-8d08-74a932240301" providerId="ADAL" clId="{8E4015A2-C802-4194-AB58-D16F0EA8F25E}" dt="2022-04-12T00:44:36.173" v="3719" actId="20577"/>
        <pc:sldMkLst>
          <pc:docMk/>
          <pc:sldMk cId="0" sldId="282"/>
        </pc:sldMkLst>
        <pc:spChg chg="add del mod ord">
          <ac:chgData name="Ali ALSAMURAEE" userId="d3dac1ec-5661-4c9c-8d08-74a932240301" providerId="ADAL" clId="{8E4015A2-C802-4194-AB58-D16F0EA8F25E}" dt="2022-04-11T14:15:03.116" v="1895" actId="478"/>
          <ac:spMkLst>
            <pc:docMk/>
            <pc:sldMk cId="0" sldId="282"/>
            <ac:spMk id="3" creationId="{4D1CEEC7-7D2D-476C-99C7-80E868CF28CF}"/>
          </ac:spMkLst>
        </pc:spChg>
        <pc:spChg chg="add del mod">
          <ac:chgData name="Ali ALSAMURAEE" userId="d3dac1ec-5661-4c9c-8d08-74a932240301" providerId="ADAL" clId="{8E4015A2-C802-4194-AB58-D16F0EA8F25E}" dt="2022-04-10T21:32:12.552" v="562" actId="478"/>
          <ac:spMkLst>
            <pc:docMk/>
            <pc:sldMk cId="0" sldId="282"/>
            <ac:spMk id="4" creationId="{A81F7885-15EC-4781-AD34-C41F404E3EAF}"/>
          </ac:spMkLst>
        </pc:spChg>
        <pc:spChg chg="add del mod ord">
          <ac:chgData name="Ali ALSAMURAEE" userId="d3dac1ec-5661-4c9c-8d08-74a932240301" providerId="ADAL" clId="{8E4015A2-C802-4194-AB58-D16F0EA8F25E}" dt="2022-04-11T14:14:52.373" v="1886" actId="478"/>
          <ac:spMkLst>
            <pc:docMk/>
            <pc:sldMk cId="0" sldId="282"/>
            <ac:spMk id="4" creationId="{FCDB9529-ED94-4DAE-88B2-BC2346D324CF}"/>
          </ac:spMkLst>
        </pc:spChg>
        <pc:spChg chg="add del mod">
          <ac:chgData name="Ali ALSAMURAEE" userId="d3dac1ec-5661-4c9c-8d08-74a932240301" providerId="ADAL" clId="{8E4015A2-C802-4194-AB58-D16F0EA8F25E}" dt="2022-04-11T14:14:57.297" v="1894" actId="1036"/>
          <ac:spMkLst>
            <pc:docMk/>
            <pc:sldMk cId="0" sldId="282"/>
            <ac:spMk id="44" creationId="{01CF55E9-3446-4AB4-BE6F-CECD44463AFD}"/>
          </ac:spMkLst>
        </pc:spChg>
        <pc:spChg chg="mod topLvl">
          <ac:chgData name="Ali ALSAMURAEE" userId="d3dac1ec-5661-4c9c-8d08-74a932240301" providerId="ADAL" clId="{8E4015A2-C802-4194-AB58-D16F0EA8F25E}" dt="2022-04-11T16:28:34.165" v="3426" actId="165"/>
          <ac:spMkLst>
            <pc:docMk/>
            <pc:sldMk cId="0" sldId="282"/>
            <ac:spMk id="46" creationId="{DDA358F5-80A5-4314-8FE4-004E57DBF377}"/>
          </ac:spMkLst>
        </pc:spChg>
        <pc:spChg chg="mod topLvl">
          <ac:chgData name="Ali ALSAMURAEE" userId="d3dac1ec-5661-4c9c-8d08-74a932240301" providerId="ADAL" clId="{8E4015A2-C802-4194-AB58-D16F0EA8F25E}" dt="2022-04-11T16:28:34.165" v="3426" actId="165"/>
          <ac:spMkLst>
            <pc:docMk/>
            <pc:sldMk cId="0" sldId="282"/>
            <ac:spMk id="47" creationId="{E736511F-4A9F-413B-B4CD-24D583C4C7F3}"/>
          </ac:spMkLst>
        </pc:spChg>
        <pc:spChg chg="mod topLvl">
          <ac:chgData name="Ali ALSAMURAEE" userId="d3dac1ec-5661-4c9c-8d08-74a932240301" providerId="ADAL" clId="{8E4015A2-C802-4194-AB58-D16F0EA8F25E}" dt="2022-04-11T16:28:34.165" v="3426" actId="165"/>
          <ac:spMkLst>
            <pc:docMk/>
            <pc:sldMk cId="0" sldId="282"/>
            <ac:spMk id="48" creationId="{2E22972D-C5AA-4ABD-B4B9-9D81F8265A31}"/>
          </ac:spMkLst>
        </pc:spChg>
        <pc:spChg chg="mod topLvl">
          <ac:chgData name="Ali ALSAMURAEE" userId="d3dac1ec-5661-4c9c-8d08-74a932240301" providerId="ADAL" clId="{8E4015A2-C802-4194-AB58-D16F0EA8F25E}" dt="2022-04-11T16:28:34.165" v="3426" actId="165"/>
          <ac:spMkLst>
            <pc:docMk/>
            <pc:sldMk cId="0" sldId="282"/>
            <ac:spMk id="49" creationId="{30DED374-B8AF-4380-9710-AB561829EF65}"/>
          </ac:spMkLst>
        </pc:spChg>
        <pc:spChg chg="mod topLvl">
          <ac:chgData name="Ali ALSAMURAEE" userId="d3dac1ec-5661-4c9c-8d08-74a932240301" providerId="ADAL" clId="{8E4015A2-C802-4194-AB58-D16F0EA8F25E}" dt="2022-04-11T16:28:34.165" v="3426" actId="165"/>
          <ac:spMkLst>
            <pc:docMk/>
            <pc:sldMk cId="0" sldId="282"/>
            <ac:spMk id="50" creationId="{514FBD75-E33F-4A8D-B21F-3F86D4080750}"/>
          </ac:spMkLst>
        </pc:spChg>
        <pc:spChg chg="mod topLvl">
          <ac:chgData name="Ali ALSAMURAEE" userId="d3dac1ec-5661-4c9c-8d08-74a932240301" providerId="ADAL" clId="{8E4015A2-C802-4194-AB58-D16F0EA8F25E}" dt="2022-04-11T16:28:34.165" v="3426" actId="165"/>
          <ac:spMkLst>
            <pc:docMk/>
            <pc:sldMk cId="0" sldId="282"/>
            <ac:spMk id="51" creationId="{7B95E39D-8C0D-45B3-9928-3C31D211FDEA}"/>
          </ac:spMkLst>
        </pc:spChg>
        <pc:spChg chg="mod topLvl">
          <ac:chgData name="Ali ALSAMURAEE" userId="d3dac1ec-5661-4c9c-8d08-74a932240301" providerId="ADAL" clId="{8E4015A2-C802-4194-AB58-D16F0EA8F25E}" dt="2022-04-11T16:28:34.165" v="3426" actId="165"/>
          <ac:spMkLst>
            <pc:docMk/>
            <pc:sldMk cId="0" sldId="282"/>
            <ac:spMk id="52" creationId="{DFD2BA53-DE52-48A0-A840-20D0CD6DF255}"/>
          </ac:spMkLst>
        </pc:spChg>
        <pc:spChg chg="add del mod topLvl">
          <ac:chgData name="Ali ALSAMURAEE" userId="d3dac1ec-5661-4c9c-8d08-74a932240301" providerId="ADAL" clId="{8E4015A2-C802-4194-AB58-D16F0EA8F25E}" dt="2022-04-11T14:20:46.931" v="1925" actId="478"/>
          <ac:spMkLst>
            <pc:docMk/>
            <pc:sldMk cId="0" sldId="282"/>
            <ac:spMk id="54" creationId="{EEB57D6F-3379-4CF3-B146-0C5D612B38C0}"/>
          </ac:spMkLst>
        </pc:spChg>
        <pc:spChg chg="add mod topLvl">
          <ac:chgData name="Ali ALSAMURAEE" userId="d3dac1ec-5661-4c9c-8d08-74a932240301" providerId="ADAL" clId="{8E4015A2-C802-4194-AB58-D16F0EA8F25E}" dt="2022-04-11T14:17:30.227" v="1913" actId="21"/>
          <ac:spMkLst>
            <pc:docMk/>
            <pc:sldMk cId="0" sldId="282"/>
            <ac:spMk id="56" creationId="{3D65596E-242C-42DC-8544-F8979C0EEC17}"/>
          </ac:spMkLst>
        </pc:spChg>
        <pc:spChg chg="add mod topLvl">
          <ac:chgData name="Ali ALSAMURAEE" userId="d3dac1ec-5661-4c9c-8d08-74a932240301" providerId="ADAL" clId="{8E4015A2-C802-4194-AB58-D16F0EA8F25E}" dt="2022-04-11T14:23:10.660" v="1975" actId="207"/>
          <ac:spMkLst>
            <pc:docMk/>
            <pc:sldMk cId="0" sldId="282"/>
            <ac:spMk id="58" creationId="{74C6A7A5-0067-4B98-A2E1-96C031558179}"/>
          </ac:spMkLst>
        </pc:spChg>
        <pc:spChg chg="add mod topLvl">
          <ac:chgData name="Ali ALSAMURAEE" userId="d3dac1ec-5661-4c9c-8d08-74a932240301" providerId="ADAL" clId="{8E4015A2-C802-4194-AB58-D16F0EA8F25E}" dt="2022-04-11T14:24:25.960" v="1990" actId="1076"/>
          <ac:spMkLst>
            <pc:docMk/>
            <pc:sldMk cId="0" sldId="282"/>
            <ac:spMk id="60" creationId="{E298270A-1AC8-45D0-9C4A-54AD0EF42E4F}"/>
          </ac:spMkLst>
        </pc:spChg>
        <pc:spChg chg="add mod topLvl">
          <ac:chgData name="Ali ALSAMURAEE" userId="d3dac1ec-5661-4c9c-8d08-74a932240301" providerId="ADAL" clId="{8E4015A2-C802-4194-AB58-D16F0EA8F25E}" dt="2022-04-11T16:25:09.400" v="3324"/>
          <ac:spMkLst>
            <pc:docMk/>
            <pc:sldMk cId="0" sldId="282"/>
            <ac:spMk id="62" creationId="{D437EE22-385B-4505-9BE9-59BE0A47ACA8}"/>
          </ac:spMkLst>
        </pc:spChg>
        <pc:spChg chg="add mod topLvl">
          <ac:chgData name="Ali ALSAMURAEE" userId="d3dac1ec-5661-4c9c-8d08-74a932240301" providerId="ADAL" clId="{8E4015A2-C802-4194-AB58-D16F0EA8F25E}" dt="2022-04-11T16:29:14.994" v="3481" actId="20577"/>
          <ac:spMkLst>
            <pc:docMk/>
            <pc:sldMk cId="0" sldId="282"/>
            <ac:spMk id="64" creationId="{648F7DBB-B303-4BDA-A66B-1A34395808EC}"/>
          </ac:spMkLst>
        </pc:spChg>
        <pc:spChg chg="del">
          <ac:chgData name="Ali ALSAMURAEE" userId="d3dac1ec-5661-4c9c-8d08-74a932240301" providerId="ADAL" clId="{8E4015A2-C802-4194-AB58-D16F0EA8F25E}" dt="2022-04-10T21:32:10.349" v="560" actId="478"/>
          <ac:spMkLst>
            <pc:docMk/>
            <pc:sldMk cId="0" sldId="282"/>
            <ac:spMk id="336" creationId="{00000000-0000-0000-0000-000000000000}"/>
          </ac:spMkLst>
        </pc:spChg>
        <pc:spChg chg="mod ord">
          <ac:chgData name="Ali ALSAMURAEE" userId="d3dac1ec-5661-4c9c-8d08-74a932240301" providerId="ADAL" clId="{8E4015A2-C802-4194-AB58-D16F0EA8F25E}" dt="2022-04-11T14:14:43.272" v="1883" actId="700"/>
          <ac:spMkLst>
            <pc:docMk/>
            <pc:sldMk cId="0" sldId="282"/>
            <ac:spMk id="337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38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39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40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41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42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43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44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45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46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47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48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49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50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52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54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56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58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60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62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64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66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68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70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72" creationId="{00000000-0000-0000-0000-000000000000}"/>
          </ac:spMkLst>
        </pc:spChg>
        <pc:spChg chg="mod">
          <ac:chgData name="Ali ALSAMURAEE" userId="d3dac1ec-5661-4c9c-8d08-74a932240301" providerId="ADAL" clId="{8E4015A2-C802-4194-AB58-D16F0EA8F25E}" dt="2022-04-10T21:13:46.304" v="240" actId="164"/>
          <ac:spMkLst>
            <pc:docMk/>
            <pc:sldMk cId="0" sldId="282"/>
            <ac:spMk id="374" creationId="{00000000-0000-0000-0000-000000000000}"/>
          </ac:spMkLst>
        </pc:spChg>
        <pc:grpChg chg="add del mod">
          <ac:chgData name="Ali ALSAMURAEE" userId="d3dac1ec-5661-4c9c-8d08-74a932240301" providerId="ADAL" clId="{8E4015A2-C802-4194-AB58-D16F0EA8F25E}" dt="2022-04-10T21:13:49.531" v="241" actId="21"/>
          <ac:grpSpMkLst>
            <pc:docMk/>
            <pc:sldMk cId="0" sldId="282"/>
            <ac:grpSpMk id="2" creationId="{2E42E988-EA9B-4CDE-8EDF-2BDADEBAC4AE}"/>
          </ac:grpSpMkLst>
        </pc:grpChg>
        <pc:grpChg chg="add del mod">
          <ac:chgData name="Ali ALSAMURAEE" userId="d3dac1ec-5661-4c9c-8d08-74a932240301" providerId="ADAL" clId="{8E4015A2-C802-4194-AB58-D16F0EA8F25E}" dt="2022-04-11T14:16:08.786" v="1896" actId="165"/>
          <ac:grpSpMkLst>
            <pc:docMk/>
            <pc:sldMk cId="0" sldId="282"/>
            <ac:grpSpMk id="2" creationId="{FFDAAE7C-8E52-4F34-B3D5-E1EF6F68987D}"/>
          </ac:grpSpMkLst>
        </pc:grpChg>
        <pc:grpChg chg="add del mod topLvl">
          <ac:chgData name="Ali ALSAMURAEE" userId="d3dac1ec-5661-4c9c-8d08-74a932240301" providerId="ADAL" clId="{8E4015A2-C802-4194-AB58-D16F0EA8F25E}" dt="2022-04-11T16:28:34.165" v="3426" actId="165"/>
          <ac:grpSpMkLst>
            <pc:docMk/>
            <pc:sldMk cId="0" sldId="282"/>
            <ac:grpSpMk id="45" creationId="{18DE69D0-C19E-48DF-B6E1-A7B3E3520B67}"/>
          </ac:grpSpMkLst>
        </pc:grpChg>
        <pc:graphicFrameChg chg="add mod modGraphic">
          <ac:chgData name="Ali ALSAMURAEE" userId="d3dac1ec-5661-4c9c-8d08-74a932240301" providerId="ADAL" clId="{8E4015A2-C802-4194-AB58-D16F0EA8F25E}" dt="2022-04-12T00:44:36.173" v="3719" actId="20577"/>
          <ac:graphicFrameMkLst>
            <pc:docMk/>
            <pc:sldMk cId="0" sldId="282"/>
            <ac:graphicFrameMk id="5" creationId="{D7444F92-8583-4793-B432-8E8A62370113}"/>
          </ac:graphicFrameMkLst>
        </pc:graphicFrameChg>
        <pc:picChg chg="add mod">
          <ac:chgData name="Ali ALSAMURAEE" userId="d3dac1ec-5661-4c9c-8d08-74a932240301" providerId="ADAL" clId="{8E4015A2-C802-4194-AB58-D16F0EA8F25E}" dt="2022-04-11T14:22:55.992" v="1965" actId="1076"/>
          <ac:picMkLst>
            <pc:docMk/>
            <pc:sldMk cId="0" sldId="282"/>
            <ac:picMk id="1026" creationId="{E8C953EF-E9A8-4815-8E44-73B5A2424416}"/>
          </ac:picMkLst>
        </pc:picChg>
        <pc:cxnChg chg="add mod topLvl">
          <ac:chgData name="Ali ALSAMURAEE" userId="d3dac1ec-5661-4c9c-8d08-74a932240301" providerId="ADAL" clId="{8E4015A2-C802-4194-AB58-D16F0EA8F25E}" dt="2022-04-11T14:16:41.101" v="1897" actId="1076"/>
          <ac:cxnSpMkLst>
            <pc:docMk/>
            <pc:sldMk cId="0" sldId="282"/>
            <ac:cxnSpMk id="53" creationId="{4DC958E4-9118-4C28-B4EC-AB77B61118CB}"/>
          </ac:cxnSpMkLst>
        </pc:cxnChg>
        <pc:cxnChg chg="add del mod topLvl">
          <ac:chgData name="Ali ALSAMURAEE" userId="d3dac1ec-5661-4c9c-8d08-74a932240301" providerId="ADAL" clId="{8E4015A2-C802-4194-AB58-D16F0EA8F25E}" dt="2022-04-11T14:16:42.966" v="1898" actId="478"/>
          <ac:cxnSpMkLst>
            <pc:docMk/>
            <pc:sldMk cId="0" sldId="282"/>
            <ac:cxnSpMk id="55" creationId="{CDA02742-C25D-4766-A6F1-2444C6745C41}"/>
          </ac:cxnSpMkLst>
        </pc:cxnChg>
        <pc:cxnChg chg="add mod topLvl">
          <ac:chgData name="Ali ALSAMURAEE" userId="d3dac1ec-5661-4c9c-8d08-74a932240301" providerId="ADAL" clId="{8E4015A2-C802-4194-AB58-D16F0EA8F25E}" dt="2022-04-11T14:16:08.786" v="1896" actId="165"/>
          <ac:cxnSpMkLst>
            <pc:docMk/>
            <pc:sldMk cId="0" sldId="282"/>
            <ac:cxnSpMk id="57" creationId="{F75DC11B-A0E8-4636-8193-99A2AD1DE2F5}"/>
          </ac:cxnSpMkLst>
        </pc:cxnChg>
        <pc:cxnChg chg="add mod topLvl">
          <ac:chgData name="Ali ALSAMURAEE" userId="d3dac1ec-5661-4c9c-8d08-74a932240301" providerId="ADAL" clId="{8E4015A2-C802-4194-AB58-D16F0EA8F25E}" dt="2022-04-11T14:16:08.786" v="1896" actId="165"/>
          <ac:cxnSpMkLst>
            <pc:docMk/>
            <pc:sldMk cId="0" sldId="282"/>
            <ac:cxnSpMk id="59" creationId="{7356E79D-02DA-4664-AD92-DD7CEA83ADED}"/>
          </ac:cxnSpMkLst>
        </pc:cxnChg>
        <pc:cxnChg chg="add mod topLvl">
          <ac:chgData name="Ali ALSAMURAEE" userId="d3dac1ec-5661-4c9c-8d08-74a932240301" providerId="ADAL" clId="{8E4015A2-C802-4194-AB58-D16F0EA8F25E}" dt="2022-04-11T14:16:08.786" v="1896" actId="165"/>
          <ac:cxnSpMkLst>
            <pc:docMk/>
            <pc:sldMk cId="0" sldId="282"/>
            <ac:cxnSpMk id="61" creationId="{BFC98D09-62EE-426F-8D96-296438514D8B}"/>
          </ac:cxnSpMkLst>
        </pc:cxnChg>
        <pc:cxnChg chg="add mod topLvl">
          <ac:chgData name="Ali ALSAMURAEE" userId="d3dac1ec-5661-4c9c-8d08-74a932240301" providerId="ADAL" clId="{8E4015A2-C802-4194-AB58-D16F0EA8F25E}" dt="2022-04-11T14:16:08.786" v="1896" actId="165"/>
          <ac:cxnSpMkLst>
            <pc:docMk/>
            <pc:sldMk cId="0" sldId="282"/>
            <ac:cxnSpMk id="63" creationId="{ACE22059-3F7F-425C-A14F-E1D0DA564711}"/>
          </ac:cxnSpMkLst>
        </pc:cxnChg>
        <pc:cxnChg chg="mod">
          <ac:chgData name="Ali ALSAMURAEE" userId="d3dac1ec-5661-4c9c-8d08-74a932240301" providerId="ADAL" clId="{8E4015A2-C802-4194-AB58-D16F0EA8F25E}" dt="2022-04-10T21:13:46.304" v="240" actId="164"/>
          <ac:cxnSpMkLst>
            <pc:docMk/>
            <pc:sldMk cId="0" sldId="282"/>
            <ac:cxnSpMk id="351" creationId="{00000000-0000-0000-0000-000000000000}"/>
          </ac:cxnSpMkLst>
        </pc:cxnChg>
        <pc:cxnChg chg="mod">
          <ac:chgData name="Ali ALSAMURAEE" userId="d3dac1ec-5661-4c9c-8d08-74a932240301" providerId="ADAL" clId="{8E4015A2-C802-4194-AB58-D16F0EA8F25E}" dt="2022-04-10T21:13:46.304" v="240" actId="164"/>
          <ac:cxnSpMkLst>
            <pc:docMk/>
            <pc:sldMk cId="0" sldId="282"/>
            <ac:cxnSpMk id="353" creationId="{00000000-0000-0000-0000-000000000000}"/>
          </ac:cxnSpMkLst>
        </pc:cxnChg>
        <pc:cxnChg chg="mod">
          <ac:chgData name="Ali ALSAMURAEE" userId="d3dac1ec-5661-4c9c-8d08-74a932240301" providerId="ADAL" clId="{8E4015A2-C802-4194-AB58-D16F0EA8F25E}" dt="2022-04-10T21:13:46.304" v="240" actId="164"/>
          <ac:cxnSpMkLst>
            <pc:docMk/>
            <pc:sldMk cId="0" sldId="282"/>
            <ac:cxnSpMk id="355" creationId="{00000000-0000-0000-0000-000000000000}"/>
          </ac:cxnSpMkLst>
        </pc:cxnChg>
        <pc:cxnChg chg="mod">
          <ac:chgData name="Ali ALSAMURAEE" userId="d3dac1ec-5661-4c9c-8d08-74a932240301" providerId="ADAL" clId="{8E4015A2-C802-4194-AB58-D16F0EA8F25E}" dt="2022-04-10T21:13:46.304" v="240" actId="164"/>
          <ac:cxnSpMkLst>
            <pc:docMk/>
            <pc:sldMk cId="0" sldId="282"/>
            <ac:cxnSpMk id="357" creationId="{00000000-0000-0000-0000-000000000000}"/>
          </ac:cxnSpMkLst>
        </pc:cxnChg>
        <pc:cxnChg chg="mod">
          <ac:chgData name="Ali ALSAMURAEE" userId="d3dac1ec-5661-4c9c-8d08-74a932240301" providerId="ADAL" clId="{8E4015A2-C802-4194-AB58-D16F0EA8F25E}" dt="2022-04-10T21:13:46.304" v="240" actId="164"/>
          <ac:cxnSpMkLst>
            <pc:docMk/>
            <pc:sldMk cId="0" sldId="282"/>
            <ac:cxnSpMk id="359" creationId="{00000000-0000-0000-0000-000000000000}"/>
          </ac:cxnSpMkLst>
        </pc:cxnChg>
        <pc:cxnChg chg="mod">
          <ac:chgData name="Ali ALSAMURAEE" userId="d3dac1ec-5661-4c9c-8d08-74a932240301" providerId="ADAL" clId="{8E4015A2-C802-4194-AB58-D16F0EA8F25E}" dt="2022-04-10T21:13:46.304" v="240" actId="164"/>
          <ac:cxnSpMkLst>
            <pc:docMk/>
            <pc:sldMk cId="0" sldId="282"/>
            <ac:cxnSpMk id="361" creationId="{00000000-0000-0000-0000-000000000000}"/>
          </ac:cxnSpMkLst>
        </pc:cxnChg>
        <pc:cxnChg chg="mod">
          <ac:chgData name="Ali ALSAMURAEE" userId="d3dac1ec-5661-4c9c-8d08-74a932240301" providerId="ADAL" clId="{8E4015A2-C802-4194-AB58-D16F0EA8F25E}" dt="2022-04-10T21:13:46.304" v="240" actId="164"/>
          <ac:cxnSpMkLst>
            <pc:docMk/>
            <pc:sldMk cId="0" sldId="282"/>
            <ac:cxnSpMk id="363" creationId="{00000000-0000-0000-0000-000000000000}"/>
          </ac:cxnSpMkLst>
        </pc:cxnChg>
        <pc:cxnChg chg="mod">
          <ac:chgData name="Ali ALSAMURAEE" userId="d3dac1ec-5661-4c9c-8d08-74a932240301" providerId="ADAL" clId="{8E4015A2-C802-4194-AB58-D16F0EA8F25E}" dt="2022-04-10T21:13:46.304" v="240" actId="164"/>
          <ac:cxnSpMkLst>
            <pc:docMk/>
            <pc:sldMk cId="0" sldId="282"/>
            <ac:cxnSpMk id="365" creationId="{00000000-0000-0000-0000-000000000000}"/>
          </ac:cxnSpMkLst>
        </pc:cxnChg>
        <pc:cxnChg chg="mod">
          <ac:chgData name="Ali ALSAMURAEE" userId="d3dac1ec-5661-4c9c-8d08-74a932240301" providerId="ADAL" clId="{8E4015A2-C802-4194-AB58-D16F0EA8F25E}" dt="2022-04-10T21:13:46.304" v="240" actId="164"/>
          <ac:cxnSpMkLst>
            <pc:docMk/>
            <pc:sldMk cId="0" sldId="282"/>
            <ac:cxnSpMk id="367" creationId="{00000000-0000-0000-0000-000000000000}"/>
          </ac:cxnSpMkLst>
        </pc:cxnChg>
        <pc:cxnChg chg="mod">
          <ac:chgData name="Ali ALSAMURAEE" userId="d3dac1ec-5661-4c9c-8d08-74a932240301" providerId="ADAL" clId="{8E4015A2-C802-4194-AB58-D16F0EA8F25E}" dt="2022-04-10T21:13:46.304" v="240" actId="164"/>
          <ac:cxnSpMkLst>
            <pc:docMk/>
            <pc:sldMk cId="0" sldId="282"/>
            <ac:cxnSpMk id="369" creationId="{00000000-0000-0000-0000-000000000000}"/>
          </ac:cxnSpMkLst>
        </pc:cxnChg>
        <pc:cxnChg chg="mod">
          <ac:chgData name="Ali ALSAMURAEE" userId="d3dac1ec-5661-4c9c-8d08-74a932240301" providerId="ADAL" clId="{8E4015A2-C802-4194-AB58-D16F0EA8F25E}" dt="2022-04-10T21:13:46.304" v="240" actId="164"/>
          <ac:cxnSpMkLst>
            <pc:docMk/>
            <pc:sldMk cId="0" sldId="282"/>
            <ac:cxnSpMk id="371" creationId="{00000000-0000-0000-0000-000000000000}"/>
          </ac:cxnSpMkLst>
        </pc:cxnChg>
        <pc:cxnChg chg="mod">
          <ac:chgData name="Ali ALSAMURAEE" userId="d3dac1ec-5661-4c9c-8d08-74a932240301" providerId="ADAL" clId="{8E4015A2-C802-4194-AB58-D16F0EA8F25E}" dt="2022-04-10T21:13:46.304" v="240" actId="164"/>
          <ac:cxnSpMkLst>
            <pc:docMk/>
            <pc:sldMk cId="0" sldId="282"/>
            <ac:cxnSpMk id="373" creationId="{00000000-0000-0000-0000-000000000000}"/>
          </ac:cxnSpMkLst>
        </pc:cxnChg>
      </pc:sldChg>
      <pc:sldChg chg="addSp delSp modSp add mod modAnim modNotesTx">
        <pc:chgData name="Ali ALSAMURAEE" userId="d3dac1ec-5661-4c9c-8d08-74a932240301" providerId="ADAL" clId="{8E4015A2-C802-4194-AB58-D16F0EA8F25E}" dt="2022-04-12T00:42:42.480" v="3688" actId="20577"/>
        <pc:sldMkLst>
          <pc:docMk/>
          <pc:sldMk cId="2875975338" sldId="283"/>
        </pc:sldMkLst>
        <pc:spChg chg="del">
          <ac:chgData name="Ali ALSAMURAEE" userId="d3dac1ec-5661-4c9c-8d08-74a932240301" providerId="ADAL" clId="{8E4015A2-C802-4194-AB58-D16F0EA8F25E}" dt="2022-04-10T21:33:06.250" v="632" actId="478"/>
          <ac:spMkLst>
            <pc:docMk/>
            <pc:sldMk cId="2875975338" sldId="283"/>
            <ac:spMk id="2" creationId="{0806F582-1F52-5BD2-A785-1E99EFA0A017}"/>
          </ac:spMkLst>
        </pc:spChg>
        <pc:spChg chg="del">
          <ac:chgData name="Ali ALSAMURAEE" userId="d3dac1ec-5661-4c9c-8d08-74a932240301" providerId="ADAL" clId="{8E4015A2-C802-4194-AB58-D16F0EA8F25E}" dt="2022-04-10T21:33:06.250" v="632" actId="478"/>
          <ac:spMkLst>
            <pc:docMk/>
            <pc:sldMk cId="2875975338" sldId="283"/>
            <ac:spMk id="3" creationId="{826257AE-AC0B-1F1A-DF48-565A0CB56979}"/>
          </ac:spMkLst>
        </pc:spChg>
        <pc:spChg chg="add del mod">
          <ac:chgData name="Ali ALSAMURAEE" userId="d3dac1ec-5661-4c9c-8d08-74a932240301" providerId="ADAL" clId="{8E4015A2-C802-4194-AB58-D16F0EA8F25E}" dt="2022-04-11T15:00:53.327" v="1992" actId="478"/>
          <ac:spMkLst>
            <pc:docMk/>
            <pc:sldMk cId="2875975338" sldId="283"/>
            <ac:spMk id="3" creationId="{99B50042-B080-4D11-A386-63175705C7B2}"/>
          </ac:spMkLst>
        </pc:spChg>
        <pc:spChg chg="del">
          <ac:chgData name="Ali ALSAMURAEE" userId="d3dac1ec-5661-4c9c-8d08-74a932240301" providerId="ADAL" clId="{8E4015A2-C802-4194-AB58-D16F0EA8F25E}" dt="2022-04-10T21:33:06.250" v="632" actId="478"/>
          <ac:spMkLst>
            <pc:docMk/>
            <pc:sldMk cId="2875975338" sldId="283"/>
            <ac:spMk id="4" creationId="{CDCD42EA-888F-AE47-1C9A-0B2A8C96BA04}"/>
          </ac:spMkLst>
        </pc:spChg>
        <pc:spChg chg="del">
          <ac:chgData name="Ali ALSAMURAEE" userId="d3dac1ec-5661-4c9c-8d08-74a932240301" providerId="ADAL" clId="{8E4015A2-C802-4194-AB58-D16F0EA8F25E}" dt="2022-04-10T21:33:06.250" v="632" actId="478"/>
          <ac:spMkLst>
            <pc:docMk/>
            <pc:sldMk cId="2875975338" sldId="283"/>
            <ac:spMk id="6" creationId="{A8C9FCD6-2E71-BCD4-7184-39B0E15762CE}"/>
          </ac:spMkLst>
        </pc:spChg>
        <pc:spChg chg="add mod">
          <ac:chgData name="Ali ALSAMURAEE" userId="d3dac1ec-5661-4c9c-8d08-74a932240301" providerId="ADAL" clId="{8E4015A2-C802-4194-AB58-D16F0EA8F25E}" dt="2022-04-11T16:07:32.652" v="2787" actId="20577"/>
          <ac:spMkLst>
            <pc:docMk/>
            <pc:sldMk cId="2875975338" sldId="283"/>
            <ac:spMk id="7" creationId="{DE946B6D-2EEB-49A4-A378-0A62063D8EA0}"/>
          </ac:spMkLst>
        </pc:spChg>
        <pc:spChg chg="add del">
          <ac:chgData name="Ali ALSAMURAEE" userId="d3dac1ec-5661-4c9c-8d08-74a932240301" providerId="ADAL" clId="{8E4015A2-C802-4194-AB58-D16F0EA8F25E}" dt="2022-04-11T15:30:01.364" v="2015" actId="22"/>
          <ac:spMkLst>
            <pc:docMk/>
            <pc:sldMk cId="2875975338" sldId="283"/>
            <ac:spMk id="9" creationId="{261C35D5-EB14-4574-9952-8472414D8F83}"/>
          </ac:spMkLst>
        </pc:spChg>
        <pc:spChg chg="add mod">
          <ac:chgData name="Ali ALSAMURAEE" userId="d3dac1ec-5661-4c9c-8d08-74a932240301" providerId="ADAL" clId="{8E4015A2-C802-4194-AB58-D16F0EA8F25E}" dt="2022-04-11T16:26:11.244" v="3425" actId="20577"/>
          <ac:spMkLst>
            <pc:docMk/>
            <pc:sldMk cId="2875975338" sldId="283"/>
            <ac:spMk id="10" creationId="{B545DC73-4F84-4724-8E8D-512D1340B489}"/>
          </ac:spMkLst>
        </pc:spChg>
        <pc:spChg chg="add del mod">
          <ac:chgData name="Ali ALSAMURAEE" userId="d3dac1ec-5661-4c9c-8d08-74a932240301" providerId="ADAL" clId="{8E4015A2-C802-4194-AB58-D16F0EA8F25E}" dt="2022-04-11T15:00:55.678" v="1995" actId="20577"/>
          <ac:spMkLst>
            <pc:docMk/>
            <pc:sldMk cId="2875975338" sldId="283"/>
            <ac:spMk id="85" creationId="{00000000-0000-0000-0000-000000000000}"/>
          </ac:spMkLst>
        </pc:spChg>
        <pc:graphicFrameChg chg="add del mod">
          <ac:chgData name="Ali ALSAMURAEE" userId="d3dac1ec-5661-4c9c-8d08-74a932240301" providerId="ADAL" clId="{8E4015A2-C802-4194-AB58-D16F0EA8F25E}" dt="2022-04-11T15:30:06.936" v="2017"/>
          <ac:graphicFrameMkLst>
            <pc:docMk/>
            <pc:sldMk cId="2875975338" sldId="283"/>
            <ac:graphicFrameMk id="3" creationId="{43909988-595A-4EA3-8012-4720044F516D}"/>
          </ac:graphicFrameMkLst>
        </pc:graphicFrameChg>
        <pc:graphicFrameChg chg="del mod">
          <ac:chgData name="Ali ALSAMURAEE" userId="d3dac1ec-5661-4c9c-8d08-74a932240301" providerId="ADAL" clId="{8E4015A2-C802-4194-AB58-D16F0EA8F25E}" dt="2022-04-11T15:31:22.852" v="2019" actId="478"/>
          <ac:graphicFrameMkLst>
            <pc:docMk/>
            <pc:sldMk cId="2875975338" sldId="283"/>
            <ac:graphicFrameMk id="4" creationId="{71D3B323-F90D-4956-867C-C695DD3AAD04}"/>
          </ac:graphicFrameMkLst>
        </pc:graphicFrameChg>
        <pc:graphicFrameChg chg="mod">
          <ac:chgData name="Ali ALSAMURAEE" userId="d3dac1ec-5661-4c9c-8d08-74a932240301" providerId="ADAL" clId="{8E4015A2-C802-4194-AB58-D16F0EA8F25E}" dt="2022-04-11T15:49:35.393" v="2377" actId="1076"/>
          <ac:graphicFrameMkLst>
            <pc:docMk/>
            <pc:sldMk cId="2875975338" sldId="283"/>
            <ac:graphicFrameMk id="5" creationId="{23A4F8A9-01BD-4A30-87C3-65DD906DFCBD}"/>
          </ac:graphicFrameMkLst>
        </pc:graphicFrameChg>
        <pc:graphicFrameChg chg="del">
          <ac:chgData name="Ali ALSAMURAEE" userId="d3dac1ec-5661-4c9c-8d08-74a932240301" providerId="ADAL" clId="{8E4015A2-C802-4194-AB58-D16F0EA8F25E}" dt="2022-04-10T21:33:06.250" v="632" actId="478"/>
          <ac:graphicFrameMkLst>
            <pc:docMk/>
            <pc:sldMk cId="2875975338" sldId="283"/>
            <ac:graphicFrameMk id="8" creationId="{95C71F0F-52E6-4B21-AACA-98076B2AB868}"/>
          </ac:graphicFrameMkLst>
        </pc:graphicFrameChg>
        <pc:graphicFrameChg chg="del mod">
          <ac:chgData name="Ali ALSAMURAEE" userId="d3dac1ec-5661-4c9c-8d08-74a932240301" providerId="ADAL" clId="{8E4015A2-C802-4194-AB58-D16F0EA8F25E}" dt="2022-04-11T15:19:59.988" v="2013" actId="478"/>
          <ac:graphicFrameMkLst>
            <pc:docMk/>
            <pc:sldMk cId="2875975338" sldId="283"/>
            <ac:graphicFrameMk id="8" creationId="{C4E39238-9650-4627-AD1C-C53ECC156010}"/>
          </ac:graphicFrameMkLst>
        </pc:graphicFrameChg>
        <pc:picChg chg="add mod">
          <ac:chgData name="Ali ALSAMURAEE" userId="d3dac1ec-5661-4c9c-8d08-74a932240301" providerId="ADAL" clId="{8E4015A2-C802-4194-AB58-D16F0EA8F25E}" dt="2022-04-11T15:45:41.607" v="2369" actId="14100"/>
          <ac:picMkLst>
            <pc:docMk/>
            <pc:sldMk cId="2875975338" sldId="283"/>
            <ac:picMk id="6" creationId="{022C90AE-0924-49A1-BAB4-9644912CC485}"/>
          </ac:picMkLst>
        </pc:picChg>
        <pc:picChg chg="del">
          <ac:chgData name="Ali ALSAMURAEE" userId="d3dac1ec-5661-4c9c-8d08-74a932240301" providerId="ADAL" clId="{8E4015A2-C802-4194-AB58-D16F0EA8F25E}" dt="2022-04-10T21:33:06.250" v="632" actId="478"/>
          <ac:picMkLst>
            <pc:docMk/>
            <pc:sldMk cId="2875975338" sldId="283"/>
            <ac:picMk id="14" creationId="{B35B3B88-C2DD-4D9B-891C-9E1336D7DFED}"/>
          </ac:picMkLst>
        </pc:picChg>
        <pc:picChg chg="del">
          <ac:chgData name="Ali ALSAMURAEE" userId="d3dac1ec-5661-4c9c-8d08-74a932240301" providerId="ADAL" clId="{8E4015A2-C802-4194-AB58-D16F0EA8F25E}" dt="2022-04-10T21:33:06.250" v="632" actId="478"/>
          <ac:picMkLst>
            <pc:docMk/>
            <pc:sldMk cId="2875975338" sldId="283"/>
            <ac:picMk id="16" creationId="{5DAFBB8A-2B9A-41E2-885A-DDF1871ACB76}"/>
          </ac:picMkLst>
        </pc:picChg>
        <pc:picChg chg="del">
          <ac:chgData name="Ali ALSAMURAEE" userId="d3dac1ec-5661-4c9c-8d08-74a932240301" providerId="ADAL" clId="{8E4015A2-C802-4194-AB58-D16F0EA8F25E}" dt="2022-04-10T21:33:06.250" v="632" actId="478"/>
          <ac:picMkLst>
            <pc:docMk/>
            <pc:sldMk cId="2875975338" sldId="283"/>
            <ac:picMk id="18" creationId="{B63FEC07-ADC5-477D-833A-5A6AC0CE22CF}"/>
          </ac:picMkLst>
        </pc:picChg>
        <pc:cxnChg chg="del">
          <ac:chgData name="Ali ALSAMURAEE" userId="d3dac1ec-5661-4c9c-8d08-74a932240301" providerId="ADAL" clId="{8E4015A2-C802-4194-AB58-D16F0EA8F25E}" dt="2022-04-10T21:33:06.250" v="632" actId="478"/>
          <ac:cxnSpMkLst>
            <pc:docMk/>
            <pc:sldMk cId="2875975338" sldId="283"/>
            <ac:cxnSpMk id="5" creationId="{F47AF41C-5078-B887-5D3F-1A8AEAD20EBA}"/>
          </ac:cxnSpMkLst>
        </pc:cxnChg>
      </pc:sldChg>
      <pc:sldChg chg="addSp delSp modSp add mod modNotesTx">
        <pc:chgData name="Ali ALSAMURAEE" userId="d3dac1ec-5661-4c9c-8d08-74a932240301" providerId="ADAL" clId="{8E4015A2-C802-4194-AB58-D16F0EA8F25E}" dt="2022-04-12T00:42:50.077" v="3696" actId="20577"/>
        <pc:sldMkLst>
          <pc:docMk/>
          <pc:sldMk cId="187759016" sldId="284"/>
        </pc:sldMkLst>
        <pc:spChg chg="del">
          <ac:chgData name="Ali ALSAMURAEE" userId="d3dac1ec-5661-4c9c-8d08-74a932240301" providerId="ADAL" clId="{8E4015A2-C802-4194-AB58-D16F0EA8F25E}" dt="2022-04-10T21:32:46.923" v="604" actId="478"/>
          <ac:spMkLst>
            <pc:docMk/>
            <pc:sldMk cId="187759016" sldId="284"/>
            <ac:spMk id="2" creationId="{0806F582-1F52-5BD2-A785-1E99EFA0A017}"/>
          </ac:spMkLst>
        </pc:spChg>
        <pc:spChg chg="del">
          <ac:chgData name="Ali ALSAMURAEE" userId="d3dac1ec-5661-4c9c-8d08-74a932240301" providerId="ADAL" clId="{8E4015A2-C802-4194-AB58-D16F0EA8F25E}" dt="2022-04-10T21:32:46.923" v="604" actId="478"/>
          <ac:spMkLst>
            <pc:docMk/>
            <pc:sldMk cId="187759016" sldId="284"/>
            <ac:spMk id="3" creationId="{826257AE-AC0B-1F1A-DF48-565A0CB56979}"/>
          </ac:spMkLst>
        </pc:spChg>
        <pc:spChg chg="add mod">
          <ac:chgData name="Ali ALSAMURAEE" userId="d3dac1ec-5661-4c9c-8d08-74a932240301" providerId="ADAL" clId="{8E4015A2-C802-4194-AB58-D16F0EA8F25E}" dt="2022-04-11T16:12:54.672" v="2949" actId="12788"/>
          <ac:spMkLst>
            <pc:docMk/>
            <pc:sldMk cId="187759016" sldId="284"/>
            <ac:spMk id="4" creationId="{6DC9ADC1-3775-44A8-9758-DF54BDB5EADA}"/>
          </ac:spMkLst>
        </pc:spChg>
        <pc:spChg chg="del">
          <ac:chgData name="Ali ALSAMURAEE" userId="d3dac1ec-5661-4c9c-8d08-74a932240301" providerId="ADAL" clId="{8E4015A2-C802-4194-AB58-D16F0EA8F25E}" dt="2022-04-10T21:32:46.923" v="604" actId="478"/>
          <ac:spMkLst>
            <pc:docMk/>
            <pc:sldMk cId="187759016" sldId="284"/>
            <ac:spMk id="4" creationId="{CDCD42EA-888F-AE47-1C9A-0B2A8C96BA04}"/>
          </ac:spMkLst>
        </pc:spChg>
        <pc:spChg chg="del">
          <ac:chgData name="Ali ALSAMURAEE" userId="d3dac1ec-5661-4c9c-8d08-74a932240301" providerId="ADAL" clId="{8E4015A2-C802-4194-AB58-D16F0EA8F25E}" dt="2022-04-10T21:32:46.923" v="604" actId="478"/>
          <ac:spMkLst>
            <pc:docMk/>
            <pc:sldMk cId="187759016" sldId="284"/>
            <ac:spMk id="6" creationId="{A8C9FCD6-2E71-BCD4-7184-39B0E15762CE}"/>
          </ac:spMkLst>
        </pc:spChg>
        <pc:spChg chg="add del mod">
          <ac:chgData name="Ali ALSAMURAEE" userId="d3dac1ec-5661-4c9c-8d08-74a932240301" providerId="ADAL" clId="{8E4015A2-C802-4194-AB58-D16F0EA8F25E}" dt="2022-04-11T16:11:20.879" v="2924" actId="478"/>
          <ac:spMkLst>
            <pc:docMk/>
            <pc:sldMk cId="187759016" sldId="284"/>
            <ac:spMk id="8" creationId="{3ABD881F-3B75-49F9-BBAE-C7C2BB9E0102}"/>
          </ac:spMkLst>
        </pc:spChg>
        <pc:spChg chg="add mod">
          <ac:chgData name="Ali ALSAMURAEE" userId="d3dac1ec-5661-4c9c-8d08-74a932240301" providerId="ADAL" clId="{8E4015A2-C802-4194-AB58-D16F0EA8F25E}" dt="2022-04-11T16:10:33.138" v="2910"/>
          <ac:spMkLst>
            <pc:docMk/>
            <pc:sldMk cId="187759016" sldId="284"/>
            <ac:spMk id="10" creationId="{2EF29635-15A1-4067-8056-24B7FFD47E50}"/>
          </ac:spMkLst>
        </pc:spChg>
        <pc:spChg chg="add mod">
          <ac:chgData name="Ali ALSAMURAEE" userId="d3dac1ec-5661-4c9c-8d08-74a932240301" providerId="ADAL" clId="{8E4015A2-C802-4194-AB58-D16F0EA8F25E}" dt="2022-04-11T16:10:33.138" v="2910"/>
          <ac:spMkLst>
            <pc:docMk/>
            <pc:sldMk cId="187759016" sldId="284"/>
            <ac:spMk id="11" creationId="{5D4895B9-655C-4C12-91C8-FAF81039D5A2}"/>
          </ac:spMkLst>
        </pc:spChg>
        <pc:spChg chg="add mod">
          <ac:chgData name="Ali ALSAMURAEE" userId="d3dac1ec-5661-4c9c-8d08-74a932240301" providerId="ADAL" clId="{8E4015A2-C802-4194-AB58-D16F0EA8F25E}" dt="2022-04-11T16:10:33.138" v="2910"/>
          <ac:spMkLst>
            <pc:docMk/>
            <pc:sldMk cId="187759016" sldId="284"/>
            <ac:spMk id="12" creationId="{1F5A8B62-6F76-4F4F-9452-CF8B1132B680}"/>
          </ac:spMkLst>
        </pc:spChg>
        <pc:spChg chg="add mod">
          <ac:chgData name="Ali ALSAMURAEE" userId="d3dac1ec-5661-4c9c-8d08-74a932240301" providerId="ADAL" clId="{8E4015A2-C802-4194-AB58-D16F0EA8F25E}" dt="2022-04-11T16:10:33.138" v="2910"/>
          <ac:spMkLst>
            <pc:docMk/>
            <pc:sldMk cId="187759016" sldId="284"/>
            <ac:spMk id="13" creationId="{6D2CBC2D-6B82-4001-B244-91BA8EFE8C9D}"/>
          </ac:spMkLst>
        </pc:spChg>
        <pc:spChg chg="add mod">
          <ac:chgData name="Ali ALSAMURAEE" userId="d3dac1ec-5661-4c9c-8d08-74a932240301" providerId="ADAL" clId="{8E4015A2-C802-4194-AB58-D16F0EA8F25E}" dt="2022-04-11T16:10:33.138" v="2910"/>
          <ac:spMkLst>
            <pc:docMk/>
            <pc:sldMk cId="187759016" sldId="284"/>
            <ac:spMk id="14" creationId="{ECB36903-6DCC-40E1-AA40-36F9AA518899}"/>
          </ac:spMkLst>
        </pc:spChg>
        <pc:spChg chg="add mod">
          <ac:chgData name="Ali ALSAMURAEE" userId="d3dac1ec-5661-4c9c-8d08-74a932240301" providerId="ADAL" clId="{8E4015A2-C802-4194-AB58-D16F0EA8F25E}" dt="2022-04-11T16:10:33.138" v="2910"/>
          <ac:spMkLst>
            <pc:docMk/>
            <pc:sldMk cId="187759016" sldId="284"/>
            <ac:spMk id="16" creationId="{D57A154A-59D3-47A9-B780-CA2ADA480AB3}"/>
          </ac:spMkLst>
        </pc:spChg>
        <pc:spChg chg="add mod">
          <ac:chgData name="Ali ALSAMURAEE" userId="d3dac1ec-5661-4c9c-8d08-74a932240301" providerId="ADAL" clId="{8E4015A2-C802-4194-AB58-D16F0EA8F25E}" dt="2022-04-11T16:10:33.138" v="2910"/>
          <ac:spMkLst>
            <pc:docMk/>
            <pc:sldMk cId="187759016" sldId="284"/>
            <ac:spMk id="17" creationId="{46D77833-23DD-4F09-B79B-921282BED250}"/>
          </ac:spMkLst>
        </pc:spChg>
        <pc:spChg chg="add mod">
          <ac:chgData name="Ali ALSAMURAEE" userId="d3dac1ec-5661-4c9c-8d08-74a932240301" providerId="ADAL" clId="{8E4015A2-C802-4194-AB58-D16F0EA8F25E}" dt="2022-04-11T16:10:33.138" v="2910"/>
          <ac:spMkLst>
            <pc:docMk/>
            <pc:sldMk cId="187759016" sldId="284"/>
            <ac:spMk id="18" creationId="{1C40D28C-4B29-45D2-A714-F323B609C507}"/>
          </ac:spMkLst>
        </pc:spChg>
        <pc:spChg chg="add mod">
          <ac:chgData name="Ali ALSAMURAEE" userId="d3dac1ec-5661-4c9c-8d08-74a932240301" providerId="ADAL" clId="{8E4015A2-C802-4194-AB58-D16F0EA8F25E}" dt="2022-04-11T16:10:33.138" v="2910"/>
          <ac:spMkLst>
            <pc:docMk/>
            <pc:sldMk cId="187759016" sldId="284"/>
            <ac:spMk id="19" creationId="{138CF818-2EF4-4214-A22F-0707D7F0638A}"/>
          </ac:spMkLst>
        </pc:spChg>
        <pc:spChg chg="add mod">
          <ac:chgData name="Ali ALSAMURAEE" userId="d3dac1ec-5661-4c9c-8d08-74a932240301" providerId="ADAL" clId="{8E4015A2-C802-4194-AB58-D16F0EA8F25E}" dt="2022-04-11T16:10:33.138" v="2910"/>
          <ac:spMkLst>
            <pc:docMk/>
            <pc:sldMk cId="187759016" sldId="284"/>
            <ac:spMk id="20" creationId="{AF05A652-8AB6-4419-872B-13156406DEF3}"/>
          </ac:spMkLst>
        </pc:spChg>
        <pc:spChg chg="add mod">
          <ac:chgData name="Ali ALSAMURAEE" userId="d3dac1ec-5661-4c9c-8d08-74a932240301" providerId="ADAL" clId="{8E4015A2-C802-4194-AB58-D16F0EA8F25E}" dt="2022-04-11T16:10:33.138" v="2910"/>
          <ac:spMkLst>
            <pc:docMk/>
            <pc:sldMk cId="187759016" sldId="284"/>
            <ac:spMk id="21" creationId="{E2208ACC-019C-47E4-80CE-6FC282624E22}"/>
          </ac:spMkLst>
        </pc:spChg>
        <pc:spChg chg="add mod">
          <ac:chgData name="Ali ALSAMURAEE" userId="d3dac1ec-5661-4c9c-8d08-74a932240301" providerId="ADAL" clId="{8E4015A2-C802-4194-AB58-D16F0EA8F25E}" dt="2022-04-11T16:10:33.138" v="2910"/>
          <ac:spMkLst>
            <pc:docMk/>
            <pc:sldMk cId="187759016" sldId="284"/>
            <ac:spMk id="22" creationId="{BA41978E-7C08-4B4B-845E-A826505E5BE6}"/>
          </ac:spMkLst>
        </pc:spChg>
        <pc:spChg chg="add mod">
          <ac:chgData name="Ali ALSAMURAEE" userId="d3dac1ec-5661-4c9c-8d08-74a932240301" providerId="ADAL" clId="{8E4015A2-C802-4194-AB58-D16F0EA8F25E}" dt="2022-04-11T16:10:33.138" v="2910"/>
          <ac:spMkLst>
            <pc:docMk/>
            <pc:sldMk cId="187759016" sldId="284"/>
            <ac:spMk id="23" creationId="{AB123D2B-284E-445D-9586-7D56829664C0}"/>
          </ac:spMkLst>
        </pc:spChg>
        <pc:spChg chg="add mod">
          <ac:chgData name="Ali ALSAMURAEE" userId="d3dac1ec-5661-4c9c-8d08-74a932240301" providerId="ADAL" clId="{8E4015A2-C802-4194-AB58-D16F0EA8F25E}" dt="2022-04-11T16:10:33.138" v="2910"/>
          <ac:spMkLst>
            <pc:docMk/>
            <pc:sldMk cId="187759016" sldId="284"/>
            <ac:spMk id="24" creationId="{48BD6A23-4E12-4854-A9B8-9D259886A118}"/>
          </ac:spMkLst>
        </pc:spChg>
        <pc:spChg chg="add mod">
          <ac:chgData name="Ali ALSAMURAEE" userId="d3dac1ec-5661-4c9c-8d08-74a932240301" providerId="ADAL" clId="{8E4015A2-C802-4194-AB58-D16F0EA8F25E}" dt="2022-04-11T16:10:33.138" v="2910"/>
          <ac:spMkLst>
            <pc:docMk/>
            <pc:sldMk cId="187759016" sldId="284"/>
            <ac:spMk id="25" creationId="{6A30567A-872F-4AEC-98D6-74F4AF8C6E84}"/>
          </ac:spMkLst>
        </pc:spChg>
        <pc:spChg chg="add mod">
          <ac:chgData name="Ali ALSAMURAEE" userId="d3dac1ec-5661-4c9c-8d08-74a932240301" providerId="ADAL" clId="{8E4015A2-C802-4194-AB58-D16F0EA8F25E}" dt="2022-04-11T16:12:06.185" v="2942" actId="20577"/>
          <ac:spMkLst>
            <pc:docMk/>
            <pc:sldMk cId="187759016" sldId="284"/>
            <ac:spMk id="30" creationId="{F0CDEBB8-2E58-4AFF-815B-3807100886FD}"/>
          </ac:spMkLst>
        </pc:spChg>
        <pc:spChg chg="add mod">
          <ac:chgData name="Ali ALSAMURAEE" userId="d3dac1ec-5661-4c9c-8d08-74a932240301" providerId="ADAL" clId="{8E4015A2-C802-4194-AB58-D16F0EA8F25E}" dt="2022-04-11T16:10:49.483" v="2912"/>
          <ac:spMkLst>
            <pc:docMk/>
            <pc:sldMk cId="187759016" sldId="284"/>
            <ac:spMk id="31" creationId="{1FE4A4D2-6999-4426-BD15-728AC48BAE8E}"/>
          </ac:spMkLst>
        </pc:spChg>
        <pc:spChg chg="add del mod">
          <ac:chgData name="Ali ALSAMURAEE" userId="d3dac1ec-5661-4c9c-8d08-74a932240301" providerId="ADAL" clId="{8E4015A2-C802-4194-AB58-D16F0EA8F25E}" dt="2022-04-11T16:10:55.278" v="2914" actId="478"/>
          <ac:spMkLst>
            <pc:docMk/>
            <pc:sldMk cId="187759016" sldId="284"/>
            <ac:spMk id="32" creationId="{FEB63882-3D54-4118-BFFB-390E51270CCE}"/>
          </ac:spMkLst>
        </pc:spChg>
        <pc:spChg chg="add del mod">
          <ac:chgData name="Ali ALSAMURAEE" userId="d3dac1ec-5661-4c9c-8d08-74a932240301" providerId="ADAL" clId="{8E4015A2-C802-4194-AB58-D16F0EA8F25E}" dt="2022-04-11T16:11:01.273" v="2918" actId="478"/>
          <ac:spMkLst>
            <pc:docMk/>
            <pc:sldMk cId="187759016" sldId="284"/>
            <ac:spMk id="33" creationId="{28740D41-A8A5-442F-A8D7-BD0000928F33}"/>
          </ac:spMkLst>
        </pc:spChg>
        <pc:spChg chg="add del mod">
          <ac:chgData name="Ali ALSAMURAEE" userId="d3dac1ec-5661-4c9c-8d08-74a932240301" providerId="ADAL" clId="{8E4015A2-C802-4194-AB58-D16F0EA8F25E}" dt="2022-04-11T16:10:58.775" v="2917" actId="478"/>
          <ac:spMkLst>
            <pc:docMk/>
            <pc:sldMk cId="187759016" sldId="284"/>
            <ac:spMk id="34" creationId="{18AFD591-91AB-4ECA-95C8-B05607FEC047}"/>
          </ac:spMkLst>
        </pc:spChg>
        <pc:spChg chg="add del mod topLvl">
          <ac:chgData name="Ali ALSAMURAEE" userId="d3dac1ec-5661-4c9c-8d08-74a932240301" providerId="ADAL" clId="{8E4015A2-C802-4194-AB58-D16F0EA8F25E}" dt="2022-04-11T16:11:04.522" v="2919" actId="478"/>
          <ac:spMkLst>
            <pc:docMk/>
            <pc:sldMk cId="187759016" sldId="284"/>
            <ac:spMk id="35" creationId="{73963AD8-2AE0-45E3-A634-4D241C2B2FB7}"/>
          </ac:spMkLst>
        </pc:spChg>
        <pc:spChg chg="add mod">
          <ac:chgData name="Ali ALSAMURAEE" userId="d3dac1ec-5661-4c9c-8d08-74a932240301" providerId="ADAL" clId="{8E4015A2-C802-4194-AB58-D16F0EA8F25E}" dt="2022-04-11T16:13:22.510" v="2952"/>
          <ac:spMkLst>
            <pc:docMk/>
            <pc:sldMk cId="187759016" sldId="284"/>
            <ac:spMk id="39" creationId="{AD8E585A-73DF-4961-8E23-8A0EE0A6B05E}"/>
          </ac:spMkLst>
        </pc:spChg>
        <pc:spChg chg="add mod">
          <ac:chgData name="Ali ALSAMURAEE" userId="d3dac1ec-5661-4c9c-8d08-74a932240301" providerId="ADAL" clId="{8E4015A2-C802-4194-AB58-D16F0EA8F25E}" dt="2022-04-11T16:13:36.988" v="2957" actId="113"/>
          <ac:spMkLst>
            <pc:docMk/>
            <pc:sldMk cId="187759016" sldId="284"/>
            <ac:spMk id="40" creationId="{0631E67B-F096-49A7-91F8-C57044D900F9}"/>
          </ac:spMkLst>
        </pc:spChg>
        <pc:spChg chg="add mod">
          <ac:chgData name="Ali ALSAMURAEE" userId="d3dac1ec-5661-4c9c-8d08-74a932240301" providerId="ADAL" clId="{8E4015A2-C802-4194-AB58-D16F0EA8F25E}" dt="2022-04-11T16:13:56.208" v="2962"/>
          <ac:spMkLst>
            <pc:docMk/>
            <pc:sldMk cId="187759016" sldId="284"/>
            <ac:spMk id="42" creationId="{8CB35861-3938-46A2-949F-70DE2FC84F8D}"/>
          </ac:spMkLst>
        </pc:spChg>
        <pc:spChg chg="add mod">
          <ac:chgData name="Ali ALSAMURAEE" userId="d3dac1ec-5661-4c9c-8d08-74a932240301" providerId="ADAL" clId="{8E4015A2-C802-4194-AB58-D16F0EA8F25E}" dt="2022-04-11T16:13:56.208" v="2962"/>
          <ac:spMkLst>
            <pc:docMk/>
            <pc:sldMk cId="187759016" sldId="284"/>
            <ac:spMk id="43" creationId="{A65AC59D-5E88-4964-AF8A-CAF7D8C87E08}"/>
          </ac:spMkLst>
        </pc:spChg>
        <pc:spChg chg="mod">
          <ac:chgData name="Ali ALSAMURAEE" userId="d3dac1ec-5661-4c9c-8d08-74a932240301" providerId="ADAL" clId="{8E4015A2-C802-4194-AB58-D16F0EA8F25E}" dt="2022-04-11T16:20:16.713" v="2967" actId="207"/>
          <ac:spMkLst>
            <pc:docMk/>
            <pc:sldMk cId="187759016" sldId="284"/>
            <ac:spMk id="45" creationId="{16EFC5B9-615E-46E7-973A-BC71D795A1A3}"/>
          </ac:spMkLst>
        </pc:spChg>
        <pc:spChg chg="mod">
          <ac:chgData name="Ali ALSAMURAEE" userId="d3dac1ec-5661-4c9c-8d08-74a932240301" providerId="ADAL" clId="{8E4015A2-C802-4194-AB58-D16F0EA8F25E}" dt="2022-04-11T16:19:58.060" v="2966" actId="20577"/>
          <ac:spMkLst>
            <pc:docMk/>
            <pc:sldMk cId="187759016" sldId="284"/>
            <ac:spMk id="46" creationId="{060FB8DD-8ED3-4418-B7A0-70844D59DB1D}"/>
          </ac:spMkLst>
        </pc:spChg>
        <pc:spChg chg="mod">
          <ac:chgData name="Ali ALSAMURAEE" userId="d3dac1ec-5661-4c9c-8d08-74a932240301" providerId="ADAL" clId="{8E4015A2-C802-4194-AB58-D16F0EA8F25E}" dt="2022-04-11T13:50:25.476" v="1546" actId="20577"/>
          <ac:spMkLst>
            <pc:docMk/>
            <pc:sldMk cId="187759016" sldId="284"/>
            <ac:spMk id="85" creationId="{00000000-0000-0000-0000-000000000000}"/>
          </ac:spMkLst>
        </pc:spChg>
        <pc:grpChg chg="add mod">
          <ac:chgData name="Ali ALSAMURAEE" userId="d3dac1ec-5661-4c9c-8d08-74a932240301" providerId="ADAL" clId="{8E4015A2-C802-4194-AB58-D16F0EA8F25E}" dt="2022-04-11T16:13:03.753" v="2950" actId="1076"/>
          <ac:grpSpMkLst>
            <pc:docMk/>
            <pc:sldMk cId="187759016" sldId="284"/>
            <ac:grpSpMk id="9" creationId="{7E94E785-9FBB-4460-B3DE-E690EDB00FF0}"/>
          </ac:grpSpMkLst>
        </pc:grpChg>
        <pc:grpChg chg="add mod">
          <ac:chgData name="Ali ALSAMURAEE" userId="d3dac1ec-5661-4c9c-8d08-74a932240301" providerId="ADAL" clId="{8E4015A2-C802-4194-AB58-D16F0EA8F25E}" dt="2022-04-11T16:10:33.138" v="2910"/>
          <ac:grpSpMkLst>
            <pc:docMk/>
            <pc:sldMk cId="187759016" sldId="284"/>
            <ac:grpSpMk id="15" creationId="{03F0DE15-708F-4983-93A7-4990C4DBCE5C}"/>
          </ac:grpSpMkLst>
        </pc:grpChg>
        <pc:grpChg chg="add del mod">
          <ac:chgData name="Ali ALSAMURAEE" userId="d3dac1ec-5661-4c9c-8d08-74a932240301" providerId="ADAL" clId="{8E4015A2-C802-4194-AB58-D16F0EA8F25E}" dt="2022-04-11T16:11:04.522" v="2919" actId="478"/>
          <ac:grpSpMkLst>
            <pc:docMk/>
            <pc:sldMk cId="187759016" sldId="284"/>
            <ac:grpSpMk id="26" creationId="{2B1A53FA-26F4-4240-80B9-A842F530D339}"/>
          </ac:grpSpMkLst>
        </pc:grpChg>
        <pc:grpChg chg="add del mod">
          <ac:chgData name="Ali ALSAMURAEE" userId="d3dac1ec-5661-4c9c-8d08-74a932240301" providerId="ADAL" clId="{8E4015A2-C802-4194-AB58-D16F0EA8F25E}" dt="2022-04-11T16:10:58.775" v="2917" actId="478"/>
          <ac:grpSpMkLst>
            <pc:docMk/>
            <pc:sldMk cId="187759016" sldId="284"/>
            <ac:grpSpMk id="27" creationId="{278532E5-0EBC-427E-9CE6-BF253A395947}"/>
          </ac:grpSpMkLst>
        </pc:grpChg>
        <pc:grpChg chg="add del mod">
          <ac:chgData name="Ali ALSAMURAEE" userId="d3dac1ec-5661-4c9c-8d08-74a932240301" providerId="ADAL" clId="{8E4015A2-C802-4194-AB58-D16F0EA8F25E}" dt="2022-04-11T16:10:55.278" v="2914" actId="478"/>
          <ac:grpSpMkLst>
            <pc:docMk/>
            <pc:sldMk cId="187759016" sldId="284"/>
            <ac:grpSpMk id="28" creationId="{23AF1E23-6666-48AD-A76F-9926235CB2BA}"/>
          </ac:grpSpMkLst>
        </pc:grpChg>
        <pc:grpChg chg="add mod topLvl">
          <ac:chgData name="Ali ALSAMURAEE" userId="d3dac1ec-5661-4c9c-8d08-74a932240301" providerId="ADAL" clId="{8E4015A2-C802-4194-AB58-D16F0EA8F25E}" dt="2022-04-11T16:13:03.753" v="2950" actId="1076"/>
          <ac:grpSpMkLst>
            <pc:docMk/>
            <pc:sldMk cId="187759016" sldId="284"/>
            <ac:grpSpMk id="29" creationId="{94C2C824-B9D8-470A-A9AE-0EB3F24D4274}"/>
          </ac:grpSpMkLst>
        </pc:grpChg>
        <pc:grpChg chg="add mod">
          <ac:chgData name="Ali ALSAMURAEE" userId="d3dac1ec-5661-4c9c-8d08-74a932240301" providerId="ADAL" clId="{8E4015A2-C802-4194-AB58-D16F0EA8F25E}" dt="2022-04-11T16:13:42.039" v="2958" actId="14100"/>
          <ac:grpSpMkLst>
            <pc:docMk/>
            <pc:sldMk cId="187759016" sldId="284"/>
            <ac:grpSpMk id="38" creationId="{A4847372-EC8B-4D52-AB27-97086F4B4B11}"/>
          </ac:grpSpMkLst>
        </pc:grpChg>
        <pc:grpChg chg="add mod">
          <ac:chgData name="Ali ALSAMURAEE" userId="d3dac1ec-5661-4c9c-8d08-74a932240301" providerId="ADAL" clId="{8E4015A2-C802-4194-AB58-D16F0EA8F25E}" dt="2022-04-11T16:13:56.208" v="2962"/>
          <ac:grpSpMkLst>
            <pc:docMk/>
            <pc:sldMk cId="187759016" sldId="284"/>
            <ac:grpSpMk id="41" creationId="{A2574DB5-6C66-4EC9-A346-FD38DA0A758E}"/>
          </ac:grpSpMkLst>
        </pc:grpChg>
        <pc:grpChg chg="add mod">
          <ac:chgData name="Ali ALSAMURAEE" userId="d3dac1ec-5661-4c9c-8d08-74a932240301" providerId="ADAL" clId="{8E4015A2-C802-4194-AB58-D16F0EA8F25E}" dt="2022-04-11T16:19:55.954" v="2964" actId="1076"/>
          <ac:grpSpMkLst>
            <pc:docMk/>
            <pc:sldMk cId="187759016" sldId="284"/>
            <ac:grpSpMk id="44" creationId="{4529CF0D-0F76-4EB4-B6B9-2AEC6F0B9DFB}"/>
          </ac:grpSpMkLst>
        </pc:grpChg>
        <pc:graphicFrameChg chg="del">
          <ac:chgData name="Ali ALSAMURAEE" userId="d3dac1ec-5661-4c9c-8d08-74a932240301" providerId="ADAL" clId="{8E4015A2-C802-4194-AB58-D16F0EA8F25E}" dt="2022-04-10T21:32:46.923" v="604" actId="478"/>
          <ac:graphicFrameMkLst>
            <pc:docMk/>
            <pc:sldMk cId="187759016" sldId="284"/>
            <ac:graphicFrameMk id="8" creationId="{95C71F0F-52E6-4B21-AACA-98076B2AB868}"/>
          </ac:graphicFrameMkLst>
        </pc:graphicFrameChg>
        <pc:picChg chg="add mod">
          <ac:chgData name="Ali ALSAMURAEE" userId="d3dac1ec-5661-4c9c-8d08-74a932240301" providerId="ADAL" clId="{8E4015A2-C802-4194-AB58-D16F0EA8F25E}" dt="2022-04-11T16:13:03.753" v="2950" actId="1076"/>
          <ac:picMkLst>
            <pc:docMk/>
            <pc:sldMk cId="187759016" sldId="284"/>
            <ac:picMk id="3" creationId="{1EEBB489-58BF-40BB-AA9D-209C3E23EA44}"/>
          </ac:picMkLst>
        </pc:picChg>
        <pc:picChg chg="add mod">
          <ac:chgData name="Ali ALSAMURAEE" userId="d3dac1ec-5661-4c9c-8d08-74a932240301" providerId="ADAL" clId="{8E4015A2-C802-4194-AB58-D16F0EA8F25E}" dt="2022-04-11T16:20:44.470" v="2969" actId="1076"/>
          <ac:picMkLst>
            <pc:docMk/>
            <pc:sldMk cId="187759016" sldId="284"/>
            <ac:picMk id="7" creationId="{316CA8A3-23E8-4210-B6DD-62222AA836FE}"/>
          </ac:picMkLst>
        </pc:picChg>
        <pc:picChg chg="del">
          <ac:chgData name="Ali ALSAMURAEE" userId="d3dac1ec-5661-4c9c-8d08-74a932240301" providerId="ADAL" clId="{8E4015A2-C802-4194-AB58-D16F0EA8F25E}" dt="2022-04-10T21:32:46.923" v="604" actId="478"/>
          <ac:picMkLst>
            <pc:docMk/>
            <pc:sldMk cId="187759016" sldId="284"/>
            <ac:picMk id="14" creationId="{B35B3B88-C2DD-4D9B-891C-9E1336D7DFED}"/>
          </ac:picMkLst>
        </pc:picChg>
        <pc:picChg chg="del">
          <ac:chgData name="Ali ALSAMURAEE" userId="d3dac1ec-5661-4c9c-8d08-74a932240301" providerId="ADAL" clId="{8E4015A2-C802-4194-AB58-D16F0EA8F25E}" dt="2022-04-10T21:32:46.923" v="604" actId="478"/>
          <ac:picMkLst>
            <pc:docMk/>
            <pc:sldMk cId="187759016" sldId="284"/>
            <ac:picMk id="16" creationId="{5DAFBB8A-2B9A-41E2-885A-DDF1871ACB76}"/>
          </ac:picMkLst>
        </pc:picChg>
        <pc:picChg chg="del">
          <ac:chgData name="Ali ALSAMURAEE" userId="d3dac1ec-5661-4c9c-8d08-74a932240301" providerId="ADAL" clId="{8E4015A2-C802-4194-AB58-D16F0EA8F25E}" dt="2022-04-10T21:32:46.923" v="604" actId="478"/>
          <ac:picMkLst>
            <pc:docMk/>
            <pc:sldMk cId="187759016" sldId="284"/>
            <ac:picMk id="18" creationId="{B63FEC07-ADC5-477D-833A-5A6AC0CE22CF}"/>
          </ac:picMkLst>
        </pc:picChg>
        <pc:picChg chg="add mod">
          <ac:chgData name="Ali ALSAMURAEE" userId="d3dac1ec-5661-4c9c-8d08-74a932240301" providerId="ADAL" clId="{8E4015A2-C802-4194-AB58-D16F0EA8F25E}" dt="2022-04-11T16:20:50.859" v="2972" actId="1076"/>
          <ac:picMkLst>
            <pc:docMk/>
            <pc:sldMk cId="187759016" sldId="284"/>
            <ac:picMk id="37" creationId="{1C59F26B-F11D-4918-92D3-451BA4EDA60F}"/>
          </ac:picMkLst>
        </pc:picChg>
        <pc:cxnChg chg="del">
          <ac:chgData name="Ali ALSAMURAEE" userId="d3dac1ec-5661-4c9c-8d08-74a932240301" providerId="ADAL" clId="{8E4015A2-C802-4194-AB58-D16F0EA8F25E}" dt="2022-04-10T21:32:46.923" v="604" actId="478"/>
          <ac:cxnSpMkLst>
            <pc:docMk/>
            <pc:sldMk cId="187759016" sldId="284"/>
            <ac:cxnSpMk id="5" creationId="{F47AF41C-5078-B887-5D3F-1A8AEAD20EBA}"/>
          </ac:cxnSpMkLst>
        </pc:cxnChg>
      </pc:sldChg>
      <pc:sldMasterChg chg="addSp delSp modSp modSldLayout">
        <pc:chgData name="Ali ALSAMURAEE" userId="d3dac1ec-5661-4c9c-8d08-74a932240301" providerId="ADAL" clId="{8E4015A2-C802-4194-AB58-D16F0EA8F25E}" dt="2022-04-09T06:42:41.411" v="136"/>
        <pc:sldMasterMkLst>
          <pc:docMk/>
          <pc:sldMasterMk cId="0" sldId="2147483659"/>
        </pc:sldMasterMkLst>
        <pc:picChg chg="add del mod">
          <ac:chgData name="Ali ALSAMURAEE" userId="d3dac1ec-5661-4c9c-8d08-74a932240301" providerId="ADAL" clId="{8E4015A2-C802-4194-AB58-D16F0EA8F25E}" dt="2022-04-09T06:38:41.123" v="110" actId="14100"/>
          <ac:picMkLst>
            <pc:docMk/>
            <pc:sldMasterMk cId="0" sldId="2147483659"/>
            <ac:picMk id="5" creationId="{18879B1D-5EA4-4264-9DBE-AA544C8F4D39}"/>
          </ac:picMkLst>
        </pc:picChg>
        <pc:picChg chg="add del mod">
          <ac:chgData name="Ali ALSAMURAEE" userId="d3dac1ec-5661-4c9c-8d08-74a932240301" providerId="ADAL" clId="{8E4015A2-C802-4194-AB58-D16F0EA8F25E}" dt="2022-04-09T06:39:05.370" v="115" actId="478"/>
          <ac:picMkLst>
            <pc:docMk/>
            <pc:sldMasterMk cId="0" sldId="2147483659"/>
            <ac:picMk id="2050" creationId="{F5DCA504-6807-478B-9FEF-7A568FC39618}"/>
          </ac:picMkLst>
        </pc:picChg>
        <pc:picChg chg="add del mod">
          <ac:chgData name="Ali ALSAMURAEE" userId="d3dac1ec-5661-4c9c-8d08-74a932240301" providerId="ADAL" clId="{8E4015A2-C802-4194-AB58-D16F0EA8F25E}" dt="2022-04-09T06:40:22.272" v="121" actId="478"/>
          <ac:picMkLst>
            <pc:docMk/>
            <pc:sldMasterMk cId="0" sldId="2147483659"/>
            <ac:picMk id="2052" creationId="{3ADF960D-AF5D-49C0-8A8C-38CC0456C3A8}"/>
          </ac:picMkLst>
        </pc:picChg>
        <pc:picChg chg="add del mod">
          <ac:chgData name="Ali ALSAMURAEE" userId="d3dac1ec-5661-4c9c-8d08-74a932240301" providerId="ADAL" clId="{8E4015A2-C802-4194-AB58-D16F0EA8F25E}" dt="2022-04-09T06:42:38.304" v="135" actId="21"/>
          <ac:picMkLst>
            <pc:docMk/>
            <pc:sldMasterMk cId="0" sldId="2147483659"/>
            <ac:picMk id="2054" creationId="{D9480E4D-5E85-4124-8FF3-BA6617F5E9BA}"/>
          </ac:picMkLst>
        </pc:picChg>
        <pc:sldLayoutChg chg="modSp">
          <pc:chgData name="Ali ALSAMURAEE" userId="d3dac1ec-5661-4c9c-8d08-74a932240301" providerId="ADAL" clId="{8E4015A2-C802-4194-AB58-D16F0EA8F25E}" dt="2022-04-09T06:38:13.220" v="103" actId="1076"/>
          <pc:sldLayoutMkLst>
            <pc:docMk/>
            <pc:sldMasterMk cId="0" sldId="2147483659"/>
            <pc:sldLayoutMk cId="0" sldId="2147483648"/>
          </pc:sldLayoutMkLst>
          <pc:picChg chg="mod">
            <ac:chgData name="Ali ALSAMURAEE" userId="d3dac1ec-5661-4c9c-8d08-74a932240301" providerId="ADAL" clId="{8E4015A2-C802-4194-AB58-D16F0EA8F25E}" dt="2022-04-09T06:38:13.220" v="103" actId="1076"/>
            <ac:picMkLst>
              <pc:docMk/>
              <pc:sldMasterMk cId="0" sldId="2147483659"/>
              <pc:sldLayoutMk cId="0" sldId="2147483648"/>
              <ac:picMk id="3" creationId="{F61F1F11-59A8-4A65-B0F0-08B9375FAD81}"/>
            </ac:picMkLst>
          </pc:picChg>
        </pc:sldLayoutChg>
        <pc:sldLayoutChg chg="modSp mod">
          <pc:chgData name="Ali ALSAMURAEE" userId="d3dac1ec-5661-4c9c-8d08-74a932240301" providerId="ADAL" clId="{8E4015A2-C802-4194-AB58-D16F0EA8F25E}" dt="2022-04-09T06:32:11.924" v="69" actId="14100"/>
          <pc:sldLayoutMkLst>
            <pc:docMk/>
            <pc:sldMasterMk cId="0" sldId="2147483659"/>
            <pc:sldLayoutMk cId="0" sldId="2147483651"/>
          </pc:sldLayoutMkLst>
          <pc:spChg chg="mod">
            <ac:chgData name="Ali ALSAMURAEE" userId="d3dac1ec-5661-4c9c-8d08-74a932240301" providerId="ADAL" clId="{8E4015A2-C802-4194-AB58-D16F0EA8F25E}" dt="2022-04-09T06:32:11.924" v="69" actId="14100"/>
            <ac:spMkLst>
              <pc:docMk/>
              <pc:sldMasterMk cId="0" sldId="2147483659"/>
              <pc:sldLayoutMk cId="0" sldId="2147483651"/>
              <ac:spMk id="19" creationId="{00000000-0000-0000-0000-000000000000}"/>
            </ac:spMkLst>
          </pc:spChg>
          <pc:spChg chg="mod">
            <ac:chgData name="Ali ALSAMURAEE" userId="d3dac1ec-5661-4c9c-8d08-74a932240301" providerId="ADAL" clId="{8E4015A2-C802-4194-AB58-D16F0EA8F25E}" dt="2022-04-09T06:32:11.924" v="69" actId="14100"/>
            <ac:spMkLst>
              <pc:docMk/>
              <pc:sldMasterMk cId="0" sldId="2147483659"/>
              <pc:sldLayoutMk cId="0" sldId="2147483651"/>
              <ac:spMk id="20" creationId="{00000000-0000-0000-0000-000000000000}"/>
            </ac:spMkLst>
          </pc:spChg>
        </pc:sldLayoutChg>
        <pc:sldLayoutChg chg="addSp delSp modSp mod">
          <pc:chgData name="Ali ALSAMURAEE" userId="d3dac1ec-5661-4c9c-8d08-74a932240301" providerId="ADAL" clId="{8E4015A2-C802-4194-AB58-D16F0EA8F25E}" dt="2022-04-09T06:32:17.514" v="71"/>
          <pc:sldLayoutMkLst>
            <pc:docMk/>
            <pc:sldMasterMk cId="0" sldId="2147483659"/>
            <pc:sldLayoutMk cId="0" sldId="2147483656"/>
          </pc:sldLayoutMkLst>
          <pc:spChg chg="add del mod">
            <ac:chgData name="Ali ALSAMURAEE" userId="d3dac1ec-5661-4c9c-8d08-74a932240301" providerId="ADAL" clId="{8E4015A2-C802-4194-AB58-D16F0EA8F25E}" dt="2022-04-09T06:32:17.100" v="70" actId="478"/>
            <ac:spMkLst>
              <pc:docMk/>
              <pc:sldMasterMk cId="0" sldId="2147483659"/>
              <pc:sldLayoutMk cId="0" sldId="2147483656"/>
              <ac:spMk id="5" creationId="{0B37EE9A-3440-4ED7-8F91-8EC8B91A3294}"/>
            </ac:spMkLst>
          </pc:spChg>
          <pc:spChg chg="add del mod">
            <ac:chgData name="Ali ALSAMURAEE" userId="d3dac1ec-5661-4c9c-8d08-74a932240301" providerId="ADAL" clId="{8E4015A2-C802-4194-AB58-D16F0EA8F25E}" dt="2022-04-09T06:32:17.100" v="70" actId="478"/>
            <ac:spMkLst>
              <pc:docMk/>
              <pc:sldMasterMk cId="0" sldId="2147483659"/>
              <pc:sldLayoutMk cId="0" sldId="2147483656"/>
              <ac:spMk id="6" creationId="{15F3E98B-E35D-45C8-A18E-589B8DB65730}"/>
            </ac:spMkLst>
          </pc:spChg>
          <pc:spChg chg="add mod">
            <ac:chgData name="Ali ALSAMURAEE" userId="d3dac1ec-5661-4c9c-8d08-74a932240301" providerId="ADAL" clId="{8E4015A2-C802-4194-AB58-D16F0EA8F25E}" dt="2022-04-09T06:32:17.514" v="71"/>
            <ac:spMkLst>
              <pc:docMk/>
              <pc:sldMasterMk cId="0" sldId="2147483659"/>
              <pc:sldLayoutMk cId="0" sldId="2147483656"/>
              <ac:spMk id="7" creationId="{5F207AE9-ACD6-4E64-A192-0B2995D88685}"/>
            </ac:spMkLst>
          </pc:spChg>
          <pc:spChg chg="add mod">
            <ac:chgData name="Ali ALSAMURAEE" userId="d3dac1ec-5661-4c9c-8d08-74a932240301" providerId="ADAL" clId="{8E4015A2-C802-4194-AB58-D16F0EA8F25E}" dt="2022-04-09T06:32:17.514" v="71"/>
            <ac:spMkLst>
              <pc:docMk/>
              <pc:sldMasterMk cId="0" sldId="2147483659"/>
              <pc:sldLayoutMk cId="0" sldId="2147483656"/>
              <ac:spMk id="8" creationId="{E2AC9C6A-2A65-4171-BD37-705E54A77691}"/>
            </ac:spMkLst>
          </pc:spChg>
          <pc:picChg chg="add mod">
            <ac:chgData name="Ali ALSAMURAEE" userId="d3dac1ec-5661-4c9c-8d08-74a932240301" providerId="ADAL" clId="{8E4015A2-C802-4194-AB58-D16F0EA8F25E}" dt="2022-04-09T06:26:19.124" v="25"/>
            <ac:picMkLst>
              <pc:docMk/>
              <pc:sldMasterMk cId="0" sldId="2147483659"/>
              <pc:sldLayoutMk cId="0" sldId="2147483656"/>
              <ac:picMk id="3" creationId="{1CDACBF5-B19A-410D-802D-669E51F052D4}"/>
            </ac:picMkLst>
          </pc:picChg>
          <pc:picChg chg="add mod">
            <ac:chgData name="Ali ALSAMURAEE" userId="d3dac1ec-5661-4c9c-8d08-74a932240301" providerId="ADAL" clId="{8E4015A2-C802-4194-AB58-D16F0EA8F25E}" dt="2022-04-09T06:26:19.124" v="25"/>
            <ac:picMkLst>
              <pc:docMk/>
              <pc:sldMasterMk cId="0" sldId="2147483659"/>
              <pc:sldLayoutMk cId="0" sldId="2147483656"/>
              <ac:picMk id="4" creationId="{74B655E2-1204-4BF3-B137-DE3A969043EC}"/>
            </ac:picMkLst>
          </pc:picChg>
        </pc:sldLayoutChg>
        <pc:sldLayoutChg chg="addSp delSp modSp mod">
          <pc:chgData name="Ali ALSAMURAEE" userId="d3dac1ec-5661-4c9c-8d08-74a932240301" providerId="ADAL" clId="{8E4015A2-C802-4194-AB58-D16F0EA8F25E}" dt="2022-04-09T06:42:41.411" v="136"/>
          <pc:sldLayoutMkLst>
            <pc:docMk/>
            <pc:sldMasterMk cId="0" sldId="2147483659"/>
            <pc:sldLayoutMk cId="2789494082" sldId="2147483664"/>
          </pc:sldLayoutMkLst>
          <pc:spChg chg="del">
            <ac:chgData name="Ali ALSAMURAEE" userId="d3dac1ec-5661-4c9c-8d08-74a932240301" providerId="ADAL" clId="{8E4015A2-C802-4194-AB58-D16F0EA8F25E}" dt="2022-04-09T06:32:21.501" v="72" actId="478"/>
            <ac:spMkLst>
              <pc:docMk/>
              <pc:sldMasterMk cId="0" sldId="2147483659"/>
              <pc:sldLayoutMk cId="2789494082" sldId="2147483664"/>
              <ac:spMk id="2" creationId="{00000000-0000-0000-0000-000000000000}"/>
            </ac:spMkLst>
          </pc:spChg>
          <pc:spChg chg="del">
            <ac:chgData name="Ali ALSAMURAEE" userId="d3dac1ec-5661-4c9c-8d08-74a932240301" providerId="ADAL" clId="{8E4015A2-C802-4194-AB58-D16F0EA8F25E}" dt="2022-04-09T06:32:21.501" v="72" actId="478"/>
            <ac:spMkLst>
              <pc:docMk/>
              <pc:sldMasterMk cId="0" sldId="2147483659"/>
              <pc:sldLayoutMk cId="2789494082" sldId="2147483664"/>
              <ac:spMk id="3" creationId="{00000000-0000-0000-0000-000000000000}"/>
            </ac:spMkLst>
          </pc:spChg>
          <pc:spChg chg="add mod">
            <ac:chgData name="Ali ALSAMURAEE" userId="d3dac1ec-5661-4c9c-8d08-74a932240301" providerId="ADAL" clId="{8E4015A2-C802-4194-AB58-D16F0EA8F25E}" dt="2022-04-09T06:32:22.222" v="73"/>
            <ac:spMkLst>
              <pc:docMk/>
              <pc:sldMasterMk cId="0" sldId="2147483659"/>
              <pc:sldLayoutMk cId="2789494082" sldId="2147483664"/>
              <ac:spMk id="7" creationId="{34D772F7-4773-4E43-9FCE-A769F8C7C2D9}"/>
            </ac:spMkLst>
          </pc:spChg>
          <pc:spChg chg="add mod">
            <ac:chgData name="Ali ALSAMURAEE" userId="d3dac1ec-5661-4c9c-8d08-74a932240301" providerId="ADAL" clId="{8E4015A2-C802-4194-AB58-D16F0EA8F25E}" dt="2022-04-09T06:32:22.222" v="73"/>
            <ac:spMkLst>
              <pc:docMk/>
              <pc:sldMasterMk cId="0" sldId="2147483659"/>
              <pc:sldLayoutMk cId="2789494082" sldId="2147483664"/>
              <ac:spMk id="8" creationId="{CD02853D-A7F7-4D05-A1FD-105BDF55FE2A}"/>
            </ac:spMkLst>
          </pc:spChg>
          <pc:picChg chg="add mod">
            <ac:chgData name="Ali ALSAMURAEE" userId="d3dac1ec-5661-4c9c-8d08-74a932240301" providerId="ADAL" clId="{8E4015A2-C802-4194-AB58-D16F0EA8F25E}" dt="2022-04-09T06:42:41.411" v="136"/>
            <ac:picMkLst>
              <pc:docMk/>
              <pc:sldMasterMk cId="0" sldId="2147483659"/>
              <pc:sldLayoutMk cId="2789494082" sldId="2147483664"/>
              <ac:picMk id="10" creationId="{806958E2-E8F8-419A-A72F-DFCCF5B112BC}"/>
            </ac:picMkLst>
          </pc:picChg>
          <pc:picChg chg="add del">
            <ac:chgData name="Ali ALSAMURAEE" userId="d3dac1ec-5661-4c9c-8d08-74a932240301" providerId="ADAL" clId="{8E4015A2-C802-4194-AB58-D16F0EA8F25E}" dt="2022-04-09T06:38:15.589" v="104"/>
            <ac:picMkLst>
              <pc:docMk/>
              <pc:sldMasterMk cId="0" sldId="2147483659"/>
              <pc:sldLayoutMk cId="2789494082" sldId="2147483664"/>
              <ac:picMk id="1026" creationId="{48AAC083-4F17-4461-BC1C-40741839F12A}"/>
            </ac:picMkLst>
          </pc:picChg>
        </pc:sldLayoutChg>
      </pc:sldMasterChg>
      <pc:sldMasterChg chg="addSp delSp modSp delSldLayout modSldLayout">
        <pc:chgData name="Ali ALSAMURAEE" userId="d3dac1ec-5661-4c9c-8d08-74a932240301" providerId="ADAL" clId="{8E4015A2-C802-4194-AB58-D16F0EA8F25E}" dt="2022-04-09T06:26:12.678" v="24" actId="2696"/>
        <pc:sldMasterMkLst>
          <pc:docMk/>
          <pc:sldMasterMk cId="1577099372" sldId="2147483660"/>
        </pc:sldMasterMkLst>
        <pc:picChg chg="del">
          <ac:chgData name="Ali ALSAMURAEE" userId="d3dac1ec-5661-4c9c-8d08-74a932240301" providerId="ADAL" clId="{8E4015A2-C802-4194-AB58-D16F0EA8F25E}" dt="2022-04-09T06:23:53.650" v="8" actId="478"/>
          <ac:picMkLst>
            <pc:docMk/>
            <pc:sldMasterMk cId="1577099372" sldId="2147483660"/>
            <ac:picMk id="5" creationId="{18879B1D-5EA4-4264-9DBE-AA544C8F4D39}"/>
          </ac:picMkLst>
        </pc:picChg>
        <pc:picChg chg="add mod">
          <ac:chgData name="Ali ALSAMURAEE" userId="d3dac1ec-5661-4c9c-8d08-74a932240301" providerId="ADAL" clId="{8E4015A2-C802-4194-AB58-D16F0EA8F25E}" dt="2022-04-09T06:25:57.296" v="22"/>
          <ac:picMkLst>
            <pc:docMk/>
            <pc:sldMasterMk cId="1577099372" sldId="2147483660"/>
            <ac:picMk id="9" creationId="{74D54A52-C98F-4E27-B542-35E151D67708}"/>
          </ac:picMkLst>
        </pc:picChg>
        <pc:picChg chg="add mod">
          <ac:chgData name="Ali ALSAMURAEE" userId="d3dac1ec-5661-4c9c-8d08-74a932240301" providerId="ADAL" clId="{8E4015A2-C802-4194-AB58-D16F0EA8F25E}" dt="2022-04-09T06:25:57.296" v="22"/>
          <ac:picMkLst>
            <pc:docMk/>
            <pc:sldMasterMk cId="1577099372" sldId="2147483660"/>
            <ac:picMk id="10" creationId="{196C125E-BFFE-45C0-998D-3D48A7CFB5E1}"/>
          </ac:picMkLst>
        </pc:picChg>
        <pc:sldLayoutChg chg="addSp modSp mod">
          <pc:chgData name="Ali ALSAMURAEE" userId="d3dac1ec-5661-4c9c-8d08-74a932240301" providerId="ADAL" clId="{8E4015A2-C802-4194-AB58-D16F0EA8F25E}" dt="2022-04-09T06:25:46.235" v="19" actId="1076"/>
          <pc:sldLayoutMkLst>
            <pc:docMk/>
            <pc:sldMasterMk cId="1577099372" sldId="2147483660"/>
            <pc:sldLayoutMk cId="2247625703" sldId="2147483663"/>
          </pc:sldLayoutMkLst>
          <pc:picChg chg="add mod">
            <ac:chgData name="Ali ALSAMURAEE" userId="d3dac1ec-5661-4c9c-8d08-74a932240301" providerId="ADAL" clId="{8E4015A2-C802-4194-AB58-D16F0EA8F25E}" dt="2022-04-09T06:25:21.214" v="16" actId="1076"/>
            <ac:picMkLst>
              <pc:docMk/>
              <pc:sldMasterMk cId="1577099372" sldId="2147483660"/>
              <pc:sldLayoutMk cId="2247625703" sldId="2147483663"/>
              <ac:picMk id="3" creationId="{943D5201-DDD6-4B75-B28C-99BEE21A8CBD}"/>
            </ac:picMkLst>
          </pc:picChg>
          <pc:picChg chg="add mod">
            <ac:chgData name="Ali ALSAMURAEE" userId="d3dac1ec-5661-4c9c-8d08-74a932240301" providerId="ADAL" clId="{8E4015A2-C802-4194-AB58-D16F0EA8F25E}" dt="2022-04-09T06:25:46.235" v="19" actId="1076"/>
            <ac:picMkLst>
              <pc:docMk/>
              <pc:sldMasterMk cId="1577099372" sldId="2147483660"/>
              <pc:sldLayoutMk cId="2247625703" sldId="2147483663"/>
              <ac:picMk id="5" creationId="{3E6A6F20-0D55-4BCA-97F9-DF28B2CCF3F2}"/>
            </ac:picMkLst>
          </pc:pic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/>
              <a:t>Gayatri: 45 sec</a:t>
            </a:r>
            <a:endParaRPr b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bd924ddcd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bd924ddcd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/>
              <a:t>Gayatri: 30 seconds</a:t>
            </a:r>
            <a:endParaRPr b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Cristina: 2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410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/>
              <a:t>Mesaye: 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C82B4-B3B3-47ED-90BC-375FECDAFA9E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3194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Mesaye: 1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1646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Alya:1m30</a:t>
            </a:r>
          </a:p>
        </p:txBody>
      </p:sp>
    </p:spTree>
    <p:extLst>
      <p:ext uri="{BB962C8B-B14F-4D97-AF65-F5344CB8AC3E}">
        <p14:creationId xmlns:p14="http://schemas.microsoft.com/office/powerpoint/2010/main" val="3797414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Ali:1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9652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Ali: 20 seconds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7990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Are Unaware of Their History': Why Museums Are Racing to Collect  Artifacts From the Black Lives Matter Protests">
            <a:extLst>
              <a:ext uri="{FF2B5EF4-FFF2-40B4-BE49-F238E27FC236}">
                <a16:creationId xmlns:a16="http://schemas.microsoft.com/office/drawing/2014/main" id="{F61F1F11-59A8-4A65-B0F0-08B9375FAD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723" y="1074613"/>
            <a:ext cx="6119656" cy="4068887"/>
          </a:xfrm>
          <a:prstGeom prst="star32">
            <a:avLst>
              <a:gd name="adj" fmla="val 46282"/>
            </a:avLst>
          </a:prstGeom>
          <a:noFill/>
          <a:ln>
            <a:noFill/>
          </a:ln>
          <a:effectLst>
            <a:outerShdw blurRad="1428750" algn="bl" rotWithShape="0">
              <a:srgbClr val="0072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55300" y="1117300"/>
            <a:ext cx="4230600" cy="2908800"/>
          </a:xfrm>
          <a:prstGeom prst="rect">
            <a:avLst/>
          </a:prstGeom>
          <a:effectLst>
            <a:outerShdw blurRad="142875" algn="bl" rotWithShape="0">
              <a:srgbClr val="0072FF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855300" y="318208"/>
            <a:ext cx="7803958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855300" y="836156"/>
            <a:ext cx="7803958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✦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✧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DACBF5-B19A-410D-802D-669E51F052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912979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B655E2-1204-4BF3-B137-DE3A969043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31021" y="0"/>
            <a:ext cx="4912979" cy="5143500"/>
          </a:xfrm>
          <a:prstGeom prst="rect">
            <a:avLst/>
          </a:prstGeom>
        </p:spPr>
      </p:pic>
      <p:sp>
        <p:nvSpPr>
          <p:cNvPr id="7" name="Google Shape;19;p5">
            <a:extLst>
              <a:ext uri="{FF2B5EF4-FFF2-40B4-BE49-F238E27FC236}">
                <a16:creationId xmlns:a16="http://schemas.microsoft.com/office/drawing/2014/main" id="{5F207AE9-ACD6-4E64-A192-0B2995D886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5300" y="318208"/>
            <a:ext cx="7803958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" name="Google Shape;20;p5">
            <a:extLst>
              <a:ext uri="{FF2B5EF4-FFF2-40B4-BE49-F238E27FC236}">
                <a16:creationId xmlns:a16="http://schemas.microsoft.com/office/drawing/2014/main" id="{E2AC9C6A-2A65-4171-BD37-705E54A776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5300" y="836156"/>
            <a:ext cx="7803958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✦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✧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oogle Shape;19;p5">
            <a:extLst>
              <a:ext uri="{FF2B5EF4-FFF2-40B4-BE49-F238E27FC236}">
                <a16:creationId xmlns:a16="http://schemas.microsoft.com/office/drawing/2014/main" id="{34D772F7-4773-4E43-9FCE-A769F8C7C2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5300" y="318208"/>
            <a:ext cx="7803958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" name="Google Shape;20;p5">
            <a:extLst>
              <a:ext uri="{FF2B5EF4-FFF2-40B4-BE49-F238E27FC236}">
                <a16:creationId xmlns:a16="http://schemas.microsoft.com/office/drawing/2014/main" id="{CD02853D-A7F7-4D05-A1FD-105BDF55FE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5300" y="836156"/>
            <a:ext cx="7803958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✦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✧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pic>
        <p:nvPicPr>
          <p:cNvPr id="10" name="Picture 6" descr="As Black Photographers Document Protests, They Tell Their 'Own History In  Real Time' : The Picture Show : NPR">
            <a:extLst>
              <a:ext uri="{FF2B5EF4-FFF2-40B4-BE49-F238E27FC236}">
                <a16:creationId xmlns:a16="http://schemas.microsoft.com/office/drawing/2014/main" id="{806958E2-E8F8-419A-A72F-DFCCF5B112B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5" r="13250"/>
          <a:stretch/>
        </p:blipFill>
        <p:spPr bwMode="auto">
          <a:xfrm>
            <a:off x="5711833" y="2157768"/>
            <a:ext cx="3779612" cy="3068496"/>
          </a:xfrm>
          <a:prstGeom prst="star32">
            <a:avLst>
              <a:gd name="adj" fmla="val 46282"/>
            </a:avLst>
          </a:prstGeom>
          <a:noFill/>
          <a:ln>
            <a:noFill/>
          </a:ln>
          <a:effectLst>
            <a:outerShdw blurRad="1428750" algn="bl" rotWithShape="0">
              <a:srgbClr val="0072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494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64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D5201-DDD6-4B75-B28C-99BEE21A8C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912979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A6F20-0D55-4BCA-97F9-DF28B2CCF3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31021" y="0"/>
            <a:ext cx="49129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25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rgbClr val="0072FF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462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Lora"/>
              <a:buChar char="✦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ora"/>
              <a:buChar char="✧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Lora"/>
              <a:buChar char="■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○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■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○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■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114300" algn="bl" rotWithShape="0">
              <a:srgbClr val="FFFF00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" name="Picture 2" descr="Black Lives Matter-Canada | The Canadian Encyclopedia">
            <a:extLst>
              <a:ext uri="{FF2B5EF4-FFF2-40B4-BE49-F238E27FC236}">
                <a16:creationId xmlns:a16="http://schemas.microsoft.com/office/drawing/2014/main" id="{18879B1D-5EA4-4264-9DBE-AA544C8F4D3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8" r="11039"/>
          <a:stretch/>
        </p:blipFill>
        <p:spPr bwMode="auto">
          <a:xfrm>
            <a:off x="5949109" y="2218552"/>
            <a:ext cx="3305060" cy="2946929"/>
          </a:xfrm>
          <a:prstGeom prst="star32">
            <a:avLst>
              <a:gd name="adj" fmla="val 46282"/>
            </a:avLst>
          </a:prstGeom>
          <a:noFill/>
          <a:ln>
            <a:noFill/>
          </a:ln>
          <a:effectLst>
            <a:outerShdw blurRad="1428750" algn="bl" rotWithShape="0">
              <a:srgbClr val="0072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64" r:id="rId4"/>
    <p:sldLayoutId id="2147483665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462700" cy="3963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rgbClr val="0072FF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462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Lora"/>
              <a:buChar char="✦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ora"/>
              <a:buChar char="✧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Lora"/>
              <a:buChar char="■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○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■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●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○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ra"/>
              <a:buChar char="■"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114300" algn="bl" rotWithShape="0">
              <a:srgbClr val="FFFF00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r" rtl="0">
              <a:buNone/>
              <a:defRPr sz="1300">
                <a:solidFill>
                  <a:schemeClr val="accent5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D54A52-C98F-4E27-B542-35E151D677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912979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6C125E-BFFE-45C0-998D-3D48A7CFB5E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4231021" y="0"/>
            <a:ext cx="49129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993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163537" y="333954"/>
            <a:ext cx="8885048" cy="86669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0"/>
              <a:t>Black Lives Matter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958761-2E8F-494E-8F38-2C929A764952}"/>
              </a:ext>
            </a:extLst>
          </p:cNvPr>
          <p:cNvSpPr txBox="1"/>
          <p:nvPr/>
        </p:nvSpPr>
        <p:spPr>
          <a:xfrm>
            <a:off x="429904" y="1920514"/>
            <a:ext cx="4762830" cy="2357287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rgbClr val="0072FF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80000"/>
              </a:lnSpc>
              <a:buClr>
                <a:schemeClr val="dk1"/>
              </a:buClr>
              <a:buSzPts val="5200"/>
              <a:buFont typeface="Vidaloka"/>
              <a:buNone/>
              <a:defRPr sz="5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>
              <a:lnSpc>
                <a:spcPct val="80000"/>
              </a:lnSpc>
              <a:buClr>
                <a:schemeClr val="dk1"/>
              </a:buClr>
              <a:buSzPts val="5200"/>
              <a:buFont typeface="Vidaloka"/>
              <a:buNone/>
              <a:defRPr sz="5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>
              <a:lnSpc>
                <a:spcPct val="80000"/>
              </a:lnSpc>
              <a:buClr>
                <a:schemeClr val="dk1"/>
              </a:buClr>
              <a:buSzPts val="5200"/>
              <a:buFont typeface="Vidaloka"/>
              <a:buNone/>
              <a:defRPr sz="5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>
              <a:lnSpc>
                <a:spcPct val="80000"/>
              </a:lnSpc>
              <a:buClr>
                <a:schemeClr val="dk1"/>
              </a:buClr>
              <a:buSzPts val="5200"/>
              <a:buFont typeface="Vidaloka"/>
              <a:buNone/>
              <a:defRPr sz="5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>
              <a:lnSpc>
                <a:spcPct val="80000"/>
              </a:lnSpc>
              <a:buClr>
                <a:schemeClr val="dk1"/>
              </a:buClr>
              <a:buSzPts val="5200"/>
              <a:buFont typeface="Vidaloka"/>
              <a:buNone/>
              <a:defRPr sz="5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>
              <a:lnSpc>
                <a:spcPct val="80000"/>
              </a:lnSpc>
              <a:buClr>
                <a:schemeClr val="dk1"/>
              </a:buClr>
              <a:buSzPts val="5200"/>
              <a:buFont typeface="Vidaloka"/>
              <a:buNone/>
              <a:defRPr sz="5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>
              <a:lnSpc>
                <a:spcPct val="80000"/>
              </a:lnSpc>
              <a:buClr>
                <a:schemeClr val="dk1"/>
              </a:buClr>
              <a:buSzPts val="5200"/>
              <a:buFont typeface="Vidaloka"/>
              <a:buNone/>
              <a:defRPr sz="5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>
              <a:lnSpc>
                <a:spcPct val="80000"/>
              </a:lnSpc>
              <a:buClr>
                <a:schemeClr val="dk1"/>
              </a:buClr>
              <a:buSzPts val="5200"/>
              <a:buFont typeface="Vidaloka"/>
              <a:buNone/>
              <a:defRPr sz="5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>
              <a:lnSpc>
                <a:spcPct val="80000"/>
              </a:lnSpc>
              <a:buClr>
                <a:schemeClr val="dk1"/>
              </a:buClr>
              <a:buSzPts val="5200"/>
              <a:buFont typeface="Vidaloka"/>
              <a:buNone/>
              <a:defRPr sz="5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CA" sz="2000"/>
              <a:t>Social Media Analytics</a:t>
            </a:r>
          </a:p>
          <a:p>
            <a:endParaRPr lang="en-CA" sz="2000"/>
          </a:p>
          <a:p>
            <a:endParaRPr lang="en-CA" sz="2000"/>
          </a:p>
          <a:p>
            <a:r>
              <a:rPr lang="en-CA" sz="2000"/>
              <a:t>Ali Al Samuraee</a:t>
            </a:r>
          </a:p>
          <a:p>
            <a:r>
              <a:rPr lang="en-CA" sz="2000"/>
              <a:t>Mesaye Bahiru</a:t>
            </a:r>
          </a:p>
          <a:p>
            <a:r>
              <a:rPr lang="en-CA" sz="2000"/>
              <a:t>Cristina Esposito</a:t>
            </a:r>
          </a:p>
          <a:p>
            <a:r>
              <a:rPr lang="en-CA" sz="2000"/>
              <a:t>Alya Gabsi</a:t>
            </a:r>
          </a:p>
          <a:p>
            <a:r>
              <a:rPr lang="en-CA" sz="2000"/>
              <a:t>Gayatri Krishnamoorthy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554756" y="1070869"/>
            <a:ext cx="7803958" cy="12827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1200"/>
              <a:t>T</a:t>
            </a:r>
            <a:r>
              <a:rPr lang="en-US" sz="1200"/>
              <a:t>he United States of America encounters a disproportionate criminal justice system, where from arrest through sentence to death row, Black and Latino males are heavily represented.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/>
              <a:t>According to a new study conducted by Frank Edwards, of Rutgers University’s School of Criminal Justice, African Americans </a:t>
            </a:r>
            <a:r>
              <a:rPr lang="en-US" sz="1200" b="1"/>
              <a:t>are 2.5 times more likely than whites </a:t>
            </a:r>
            <a:r>
              <a:rPr lang="en-US" sz="1200"/>
              <a:t>to be slain by police.</a:t>
            </a:r>
            <a:endParaRPr lang="en-CA" sz="1200"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Google Shape;85;p18">
            <a:extLst>
              <a:ext uri="{FF2B5EF4-FFF2-40B4-BE49-F238E27FC236}">
                <a16:creationId xmlns:a16="http://schemas.microsoft.com/office/drawing/2014/main" id="{306D6578-2D1D-4A27-9214-79FACE8D0B03}"/>
              </a:ext>
            </a:extLst>
          </p:cNvPr>
          <p:cNvSpPr txBox="1">
            <a:spLocks/>
          </p:cNvSpPr>
          <p:nvPr/>
        </p:nvSpPr>
        <p:spPr>
          <a:xfrm>
            <a:off x="855300" y="318208"/>
            <a:ext cx="7803958" cy="3963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rgbClr val="0072FF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Racism in America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02F5ECC-0CD5-4650-96E4-84BC3A1F8D1E}"/>
              </a:ext>
            </a:extLst>
          </p:cNvPr>
          <p:cNvSpPr/>
          <p:nvPr/>
        </p:nvSpPr>
        <p:spPr>
          <a:xfrm>
            <a:off x="4219274" y="3627438"/>
            <a:ext cx="1409530" cy="222334"/>
          </a:xfrm>
          <a:custGeom>
            <a:avLst/>
            <a:gdLst>
              <a:gd name="connsiteX0" fmla="*/ 0 w 1409530"/>
              <a:gd name="connsiteY0" fmla="*/ 0 h 222334"/>
              <a:gd name="connsiteX1" fmla="*/ 434148 w 1409530"/>
              <a:gd name="connsiteY1" fmla="*/ 0 h 222334"/>
              <a:gd name="connsiteX2" fmla="*/ 470020 w 1409530"/>
              <a:gd name="connsiteY2" fmla="*/ 0 h 222334"/>
              <a:gd name="connsiteX3" fmla="*/ 868296 w 1409530"/>
              <a:gd name="connsiteY3" fmla="*/ 0 h 222334"/>
              <a:gd name="connsiteX4" fmla="*/ 904168 w 1409530"/>
              <a:gd name="connsiteY4" fmla="*/ 0 h 222334"/>
              <a:gd name="connsiteX5" fmla="*/ 1338316 w 1409530"/>
              <a:gd name="connsiteY5" fmla="*/ 0 h 222334"/>
              <a:gd name="connsiteX6" fmla="*/ 1409530 w 1409530"/>
              <a:gd name="connsiteY6" fmla="*/ 111167 h 222334"/>
              <a:gd name="connsiteX7" fmla="*/ 1338316 w 1409530"/>
              <a:gd name="connsiteY7" fmla="*/ 222334 h 222334"/>
              <a:gd name="connsiteX8" fmla="*/ 904168 w 1409530"/>
              <a:gd name="connsiteY8" fmla="*/ 222334 h 222334"/>
              <a:gd name="connsiteX9" fmla="*/ 868296 w 1409530"/>
              <a:gd name="connsiteY9" fmla="*/ 222334 h 222334"/>
              <a:gd name="connsiteX10" fmla="*/ 470020 w 1409530"/>
              <a:gd name="connsiteY10" fmla="*/ 222334 h 222334"/>
              <a:gd name="connsiteX11" fmla="*/ 434148 w 1409530"/>
              <a:gd name="connsiteY11" fmla="*/ 222334 h 222334"/>
              <a:gd name="connsiteX12" fmla="*/ 0 w 1409530"/>
              <a:gd name="connsiteY12" fmla="*/ 222334 h 2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09530" h="222334">
                <a:moveTo>
                  <a:pt x="0" y="0"/>
                </a:moveTo>
                <a:lnTo>
                  <a:pt x="434148" y="0"/>
                </a:lnTo>
                <a:lnTo>
                  <a:pt x="470020" y="0"/>
                </a:lnTo>
                <a:lnTo>
                  <a:pt x="868296" y="0"/>
                </a:lnTo>
                <a:lnTo>
                  <a:pt x="904168" y="0"/>
                </a:lnTo>
                <a:lnTo>
                  <a:pt x="1338316" y="0"/>
                </a:lnTo>
                <a:lnTo>
                  <a:pt x="1409530" y="111167"/>
                </a:lnTo>
                <a:lnTo>
                  <a:pt x="1338316" y="222334"/>
                </a:lnTo>
                <a:lnTo>
                  <a:pt x="904168" y="222334"/>
                </a:lnTo>
                <a:lnTo>
                  <a:pt x="868296" y="222334"/>
                </a:lnTo>
                <a:lnTo>
                  <a:pt x="470020" y="222334"/>
                </a:lnTo>
                <a:lnTo>
                  <a:pt x="434148" y="222334"/>
                </a:lnTo>
                <a:lnTo>
                  <a:pt x="0" y="2223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2020-2021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B747FC2-25FF-4870-9F8E-BE247FD2B13B}"/>
              </a:ext>
            </a:extLst>
          </p:cNvPr>
          <p:cNvSpPr/>
          <p:nvPr/>
        </p:nvSpPr>
        <p:spPr>
          <a:xfrm>
            <a:off x="2916831" y="3627438"/>
            <a:ext cx="1409529" cy="222334"/>
          </a:xfrm>
          <a:custGeom>
            <a:avLst/>
            <a:gdLst>
              <a:gd name="connsiteX0" fmla="*/ 0 w 1409529"/>
              <a:gd name="connsiteY0" fmla="*/ 0 h 222334"/>
              <a:gd name="connsiteX1" fmla="*/ 434148 w 1409529"/>
              <a:gd name="connsiteY1" fmla="*/ 0 h 222334"/>
              <a:gd name="connsiteX2" fmla="*/ 470020 w 1409529"/>
              <a:gd name="connsiteY2" fmla="*/ 0 h 222334"/>
              <a:gd name="connsiteX3" fmla="*/ 868295 w 1409529"/>
              <a:gd name="connsiteY3" fmla="*/ 0 h 222334"/>
              <a:gd name="connsiteX4" fmla="*/ 904168 w 1409529"/>
              <a:gd name="connsiteY4" fmla="*/ 0 h 222334"/>
              <a:gd name="connsiteX5" fmla="*/ 1338315 w 1409529"/>
              <a:gd name="connsiteY5" fmla="*/ 0 h 222334"/>
              <a:gd name="connsiteX6" fmla="*/ 1409529 w 1409529"/>
              <a:gd name="connsiteY6" fmla="*/ 111167 h 222334"/>
              <a:gd name="connsiteX7" fmla="*/ 1338315 w 1409529"/>
              <a:gd name="connsiteY7" fmla="*/ 222334 h 222334"/>
              <a:gd name="connsiteX8" fmla="*/ 904168 w 1409529"/>
              <a:gd name="connsiteY8" fmla="*/ 222334 h 222334"/>
              <a:gd name="connsiteX9" fmla="*/ 868295 w 1409529"/>
              <a:gd name="connsiteY9" fmla="*/ 222334 h 222334"/>
              <a:gd name="connsiteX10" fmla="*/ 470020 w 1409529"/>
              <a:gd name="connsiteY10" fmla="*/ 222334 h 222334"/>
              <a:gd name="connsiteX11" fmla="*/ 434148 w 1409529"/>
              <a:gd name="connsiteY11" fmla="*/ 222334 h 222334"/>
              <a:gd name="connsiteX12" fmla="*/ 0 w 1409529"/>
              <a:gd name="connsiteY12" fmla="*/ 222334 h 2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09529" h="222334">
                <a:moveTo>
                  <a:pt x="0" y="0"/>
                </a:moveTo>
                <a:lnTo>
                  <a:pt x="434148" y="0"/>
                </a:lnTo>
                <a:lnTo>
                  <a:pt x="470020" y="0"/>
                </a:lnTo>
                <a:lnTo>
                  <a:pt x="868295" y="0"/>
                </a:lnTo>
                <a:lnTo>
                  <a:pt x="904168" y="0"/>
                </a:lnTo>
                <a:lnTo>
                  <a:pt x="1338315" y="0"/>
                </a:lnTo>
                <a:lnTo>
                  <a:pt x="1409529" y="111167"/>
                </a:lnTo>
                <a:lnTo>
                  <a:pt x="1338315" y="222334"/>
                </a:lnTo>
                <a:lnTo>
                  <a:pt x="904168" y="222334"/>
                </a:lnTo>
                <a:lnTo>
                  <a:pt x="868295" y="222334"/>
                </a:lnTo>
                <a:lnTo>
                  <a:pt x="470020" y="222334"/>
                </a:lnTo>
                <a:lnTo>
                  <a:pt x="434148" y="222334"/>
                </a:lnTo>
                <a:lnTo>
                  <a:pt x="0" y="2223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2016-2020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FF56652-A765-41FA-8577-8796A806B7B2}"/>
              </a:ext>
            </a:extLst>
          </p:cNvPr>
          <p:cNvSpPr/>
          <p:nvPr/>
        </p:nvSpPr>
        <p:spPr>
          <a:xfrm>
            <a:off x="1614387" y="3627438"/>
            <a:ext cx="1409530" cy="222334"/>
          </a:xfrm>
          <a:custGeom>
            <a:avLst/>
            <a:gdLst>
              <a:gd name="connsiteX0" fmla="*/ 0 w 1409530"/>
              <a:gd name="connsiteY0" fmla="*/ 0 h 222334"/>
              <a:gd name="connsiteX1" fmla="*/ 434148 w 1409530"/>
              <a:gd name="connsiteY1" fmla="*/ 0 h 222334"/>
              <a:gd name="connsiteX2" fmla="*/ 470020 w 1409530"/>
              <a:gd name="connsiteY2" fmla="*/ 0 h 222334"/>
              <a:gd name="connsiteX3" fmla="*/ 868296 w 1409530"/>
              <a:gd name="connsiteY3" fmla="*/ 0 h 222334"/>
              <a:gd name="connsiteX4" fmla="*/ 904168 w 1409530"/>
              <a:gd name="connsiteY4" fmla="*/ 0 h 222334"/>
              <a:gd name="connsiteX5" fmla="*/ 1338316 w 1409530"/>
              <a:gd name="connsiteY5" fmla="*/ 0 h 222334"/>
              <a:gd name="connsiteX6" fmla="*/ 1409530 w 1409530"/>
              <a:gd name="connsiteY6" fmla="*/ 111167 h 222334"/>
              <a:gd name="connsiteX7" fmla="*/ 1338316 w 1409530"/>
              <a:gd name="connsiteY7" fmla="*/ 222334 h 222334"/>
              <a:gd name="connsiteX8" fmla="*/ 904168 w 1409530"/>
              <a:gd name="connsiteY8" fmla="*/ 222334 h 222334"/>
              <a:gd name="connsiteX9" fmla="*/ 868296 w 1409530"/>
              <a:gd name="connsiteY9" fmla="*/ 222334 h 222334"/>
              <a:gd name="connsiteX10" fmla="*/ 470020 w 1409530"/>
              <a:gd name="connsiteY10" fmla="*/ 222334 h 222334"/>
              <a:gd name="connsiteX11" fmla="*/ 434148 w 1409530"/>
              <a:gd name="connsiteY11" fmla="*/ 222334 h 222334"/>
              <a:gd name="connsiteX12" fmla="*/ 0 w 1409530"/>
              <a:gd name="connsiteY12" fmla="*/ 222334 h 2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09530" h="222334">
                <a:moveTo>
                  <a:pt x="0" y="0"/>
                </a:moveTo>
                <a:lnTo>
                  <a:pt x="434148" y="0"/>
                </a:lnTo>
                <a:lnTo>
                  <a:pt x="470020" y="0"/>
                </a:lnTo>
                <a:lnTo>
                  <a:pt x="868296" y="0"/>
                </a:lnTo>
                <a:lnTo>
                  <a:pt x="904168" y="0"/>
                </a:lnTo>
                <a:lnTo>
                  <a:pt x="1338316" y="0"/>
                </a:lnTo>
                <a:lnTo>
                  <a:pt x="1409530" y="111167"/>
                </a:lnTo>
                <a:lnTo>
                  <a:pt x="1338316" y="222334"/>
                </a:lnTo>
                <a:lnTo>
                  <a:pt x="904168" y="222334"/>
                </a:lnTo>
                <a:lnTo>
                  <a:pt x="868296" y="222334"/>
                </a:lnTo>
                <a:lnTo>
                  <a:pt x="470020" y="222334"/>
                </a:lnTo>
                <a:lnTo>
                  <a:pt x="434148" y="222334"/>
                </a:lnTo>
                <a:lnTo>
                  <a:pt x="0" y="22233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2014 - 2015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DA78BF2-DF35-4DE9-8A0A-6430522B631F}"/>
              </a:ext>
            </a:extLst>
          </p:cNvPr>
          <p:cNvSpPr/>
          <p:nvPr/>
        </p:nvSpPr>
        <p:spPr>
          <a:xfrm>
            <a:off x="311943" y="3627438"/>
            <a:ext cx="1409530" cy="222334"/>
          </a:xfrm>
          <a:custGeom>
            <a:avLst/>
            <a:gdLst>
              <a:gd name="connsiteX0" fmla="*/ 0 w 1409530"/>
              <a:gd name="connsiteY0" fmla="*/ 0 h 222334"/>
              <a:gd name="connsiteX1" fmla="*/ 434148 w 1409530"/>
              <a:gd name="connsiteY1" fmla="*/ 0 h 222334"/>
              <a:gd name="connsiteX2" fmla="*/ 470020 w 1409530"/>
              <a:gd name="connsiteY2" fmla="*/ 0 h 222334"/>
              <a:gd name="connsiteX3" fmla="*/ 868296 w 1409530"/>
              <a:gd name="connsiteY3" fmla="*/ 0 h 222334"/>
              <a:gd name="connsiteX4" fmla="*/ 904168 w 1409530"/>
              <a:gd name="connsiteY4" fmla="*/ 0 h 222334"/>
              <a:gd name="connsiteX5" fmla="*/ 1338316 w 1409530"/>
              <a:gd name="connsiteY5" fmla="*/ 0 h 222334"/>
              <a:gd name="connsiteX6" fmla="*/ 1409530 w 1409530"/>
              <a:gd name="connsiteY6" fmla="*/ 111167 h 222334"/>
              <a:gd name="connsiteX7" fmla="*/ 1338316 w 1409530"/>
              <a:gd name="connsiteY7" fmla="*/ 222334 h 222334"/>
              <a:gd name="connsiteX8" fmla="*/ 904168 w 1409530"/>
              <a:gd name="connsiteY8" fmla="*/ 222334 h 222334"/>
              <a:gd name="connsiteX9" fmla="*/ 868296 w 1409530"/>
              <a:gd name="connsiteY9" fmla="*/ 222334 h 222334"/>
              <a:gd name="connsiteX10" fmla="*/ 470020 w 1409530"/>
              <a:gd name="connsiteY10" fmla="*/ 222334 h 222334"/>
              <a:gd name="connsiteX11" fmla="*/ 434148 w 1409530"/>
              <a:gd name="connsiteY11" fmla="*/ 222334 h 222334"/>
              <a:gd name="connsiteX12" fmla="*/ 0 w 1409530"/>
              <a:gd name="connsiteY12" fmla="*/ 222334 h 22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09530" h="222334">
                <a:moveTo>
                  <a:pt x="0" y="0"/>
                </a:moveTo>
                <a:lnTo>
                  <a:pt x="434148" y="0"/>
                </a:lnTo>
                <a:lnTo>
                  <a:pt x="470020" y="0"/>
                </a:lnTo>
                <a:lnTo>
                  <a:pt x="868296" y="0"/>
                </a:lnTo>
                <a:lnTo>
                  <a:pt x="904168" y="0"/>
                </a:lnTo>
                <a:lnTo>
                  <a:pt x="1338316" y="0"/>
                </a:lnTo>
                <a:lnTo>
                  <a:pt x="1409530" y="111167"/>
                </a:lnTo>
                <a:lnTo>
                  <a:pt x="1338316" y="222334"/>
                </a:lnTo>
                <a:lnTo>
                  <a:pt x="904168" y="222334"/>
                </a:lnTo>
                <a:lnTo>
                  <a:pt x="868296" y="222334"/>
                </a:lnTo>
                <a:lnTo>
                  <a:pt x="470020" y="222334"/>
                </a:lnTo>
                <a:lnTo>
                  <a:pt x="434148" y="222334"/>
                </a:lnTo>
                <a:lnTo>
                  <a:pt x="0" y="22233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2012 - 2013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" name="Google Shape;350;p39">
            <a:extLst>
              <a:ext uri="{FF2B5EF4-FFF2-40B4-BE49-F238E27FC236}">
                <a16:creationId xmlns:a16="http://schemas.microsoft.com/office/drawing/2014/main" id="{2FB3BD64-7C7D-4F6F-A935-BF9671489AAB}"/>
              </a:ext>
            </a:extLst>
          </p:cNvPr>
          <p:cNvSpPr/>
          <p:nvPr/>
        </p:nvSpPr>
        <p:spPr>
          <a:xfrm>
            <a:off x="0" y="3627438"/>
            <a:ext cx="419097" cy="222334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4" name="Google Shape;353;p39">
            <a:extLst>
              <a:ext uri="{FF2B5EF4-FFF2-40B4-BE49-F238E27FC236}">
                <a16:creationId xmlns:a16="http://schemas.microsoft.com/office/drawing/2014/main" id="{92394FD4-F953-4D09-8A6E-AE779B44B8DA}"/>
              </a:ext>
            </a:extLst>
          </p:cNvPr>
          <p:cNvCxnSpPr/>
          <p:nvPr/>
        </p:nvCxnSpPr>
        <p:spPr>
          <a:xfrm rot="10800000">
            <a:off x="457055" y="3359677"/>
            <a:ext cx="0" cy="28164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" name="Google Shape;357;p39">
            <a:extLst>
              <a:ext uri="{FF2B5EF4-FFF2-40B4-BE49-F238E27FC236}">
                <a16:creationId xmlns:a16="http://schemas.microsoft.com/office/drawing/2014/main" id="{8DA91DAD-105E-4710-B5E9-3146240857D2}"/>
              </a:ext>
            </a:extLst>
          </p:cNvPr>
          <p:cNvCxnSpPr/>
          <p:nvPr/>
        </p:nvCxnSpPr>
        <p:spPr>
          <a:xfrm rot="10800000">
            <a:off x="1949255" y="3359677"/>
            <a:ext cx="0" cy="28164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0" name="Google Shape;359;p39">
            <a:extLst>
              <a:ext uri="{FF2B5EF4-FFF2-40B4-BE49-F238E27FC236}">
                <a16:creationId xmlns:a16="http://schemas.microsoft.com/office/drawing/2014/main" id="{C2D87DB9-57BA-4341-86C5-77804BC9BF8A}"/>
              </a:ext>
            </a:extLst>
          </p:cNvPr>
          <p:cNvCxnSpPr/>
          <p:nvPr/>
        </p:nvCxnSpPr>
        <p:spPr>
          <a:xfrm rot="10800000">
            <a:off x="3221215" y="3359677"/>
            <a:ext cx="0" cy="28164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" name="Google Shape;361;p39">
            <a:extLst>
              <a:ext uri="{FF2B5EF4-FFF2-40B4-BE49-F238E27FC236}">
                <a16:creationId xmlns:a16="http://schemas.microsoft.com/office/drawing/2014/main" id="{1DC3D199-66CA-4C26-BB3D-1FDED55C48E2}"/>
              </a:ext>
            </a:extLst>
          </p:cNvPr>
          <p:cNvCxnSpPr/>
          <p:nvPr/>
        </p:nvCxnSpPr>
        <p:spPr>
          <a:xfrm rot="10800000">
            <a:off x="4348386" y="3359677"/>
            <a:ext cx="0" cy="28164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" name="Google Shape;362;p39">
            <a:extLst>
              <a:ext uri="{FF2B5EF4-FFF2-40B4-BE49-F238E27FC236}">
                <a16:creationId xmlns:a16="http://schemas.microsoft.com/office/drawing/2014/main" id="{196EDFBB-5BB1-4C21-A0B7-D0C10886E0D4}"/>
              </a:ext>
            </a:extLst>
          </p:cNvPr>
          <p:cNvSpPr txBox="1"/>
          <p:nvPr/>
        </p:nvSpPr>
        <p:spPr>
          <a:xfrm>
            <a:off x="4326360" y="3046324"/>
            <a:ext cx="821816" cy="301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George Floyd was killed in Police Custody</a:t>
            </a:r>
            <a:endParaRPr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4" name="Google Shape;363;p39">
            <a:extLst>
              <a:ext uri="{FF2B5EF4-FFF2-40B4-BE49-F238E27FC236}">
                <a16:creationId xmlns:a16="http://schemas.microsoft.com/office/drawing/2014/main" id="{CBF9CAA9-66F3-4900-8FFF-FBB40C0ADF38}"/>
              </a:ext>
            </a:extLst>
          </p:cNvPr>
          <p:cNvCxnSpPr/>
          <p:nvPr/>
        </p:nvCxnSpPr>
        <p:spPr>
          <a:xfrm rot="10800000">
            <a:off x="828697" y="3835887"/>
            <a:ext cx="0" cy="28164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" name="Google Shape;369;p39">
            <a:extLst>
              <a:ext uri="{FF2B5EF4-FFF2-40B4-BE49-F238E27FC236}">
                <a16:creationId xmlns:a16="http://schemas.microsoft.com/office/drawing/2014/main" id="{CA405525-13F2-4FFA-81C6-905BF85D98B5}"/>
              </a:ext>
            </a:extLst>
          </p:cNvPr>
          <p:cNvCxnSpPr/>
          <p:nvPr/>
        </p:nvCxnSpPr>
        <p:spPr>
          <a:xfrm rot="10800000">
            <a:off x="3314820" y="3835887"/>
            <a:ext cx="0" cy="28164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2" name="Google Shape;371;p39">
            <a:extLst>
              <a:ext uri="{FF2B5EF4-FFF2-40B4-BE49-F238E27FC236}">
                <a16:creationId xmlns:a16="http://schemas.microsoft.com/office/drawing/2014/main" id="{50A9D145-6CE2-4455-AC20-EF50DF4CE804}"/>
              </a:ext>
            </a:extLst>
          </p:cNvPr>
          <p:cNvCxnSpPr/>
          <p:nvPr/>
        </p:nvCxnSpPr>
        <p:spPr>
          <a:xfrm rot="10800000">
            <a:off x="4202356" y="3835887"/>
            <a:ext cx="0" cy="28164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" name="Google Shape;362;p39">
            <a:extLst>
              <a:ext uri="{FF2B5EF4-FFF2-40B4-BE49-F238E27FC236}">
                <a16:creationId xmlns:a16="http://schemas.microsoft.com/office/drawing/2014/main" id="{5C02694B-40EE-4122-BB74-50145930C2A2}"/>
              </a:ext>
            </a:extLst>
          </p:cNvPr>
          <p:cNvSpPr txBox="1"/>
          <p:nvPr/>
        </p:nvSpPr>
        <p:spPr>
          <a:xfrm>
            <a:off x="93215" y="2708733"/>
            <a:ext cx="1176706" cy="56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2/26/2012: George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Zimmerman shoots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Trayvon Martin In Sanford, FL</a:t>
            </a:r>
            <a:endParaRPr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8" name="Google Shape;362;p39">
            <a:extLst>
              <a:ext uri="{FF2B5EF4-FFF2-40B4-BE49-F238E27FC236}">
                <a16:creationId xmlns:a16="http://schemas.microsoft.com/office/drawing/2014/main" id="{6324028C-D108-4765-A878-CB8B6B7E9B25}"/>
              </a:ext>
            </a:extLst>
          </p:cNvPr>
          <p:cNvSpPr txBox="1"/>
          <p:nvPr/>
        </p:nvSpPr>
        <p:spPr>
          <a:xfrm>
            <a:off x="853248" y="3993972"/>
            <a:ext cx="1683013" cy="695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#BlackLivesMatter</a:t>
            </a:r>
            <a:r>
              <a:rPr lang="en-US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is a movement founded by three Black women in 2013 - Alicia Garza, Patrisse </a:t>
            </a:r>
            <a:r>
              <a:rPr lang="en-US" sz="900" err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Cullors</a:t>
            </a:r>
            <a:r>
              <a:rPr lang="en-US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, and Opal Tometi. </a:t>
            </a:r>
            <a:endParaRPr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0" name="Google Shape;362;p39">
            <a:extLst>
              <a:ext uri="{FF2B5EF4-FFF2-40B4-BE49-F238E27FC236}">
                <a16:creationId xmlns:a16="http://schemas.microsoft.com/office/drawing/2014/main" id="{4B5FF061-BB61-4D6C-BE03-E0981EA9D33A}"/>
              </a:ext>
            </a:extLst>
          </p:cNvPr>
          <p:cNvSpPr txBox="1"/>
          <p:nvPr/>
        </p:nvSpPr>
        <p:spPr>
          <a:xfrm>
            <a:off x="1372791" y="2651918"/>
            <a:ext cx="1683013" cy="695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#BlueLivesMatter</a:t>
            </a:r>
            <a:r>
              <a:rPr lang="en-US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came into light as a response to the BLM movement after the jury decided not to indict NYPD officer Daniel Pantaleo</a:t>
            </a:r>
            <a:endParaRPr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" name="Google Shape;362;p39">
            <a:extLst>
              <a:ext uri="{FF2B5EF4-FFF2-40B4-BE49-F238E27FC236}">
                <a16:creationId xmlns:a16="http://schemas.microsoft.com/office/drawing/2014/main" id="{CB1F0AC6-ACDD-4D7C-A0B4-4F37876672E9}"/>
              </a:ext>
            </a:extLst>
          </p:cNvPr>
          <p:cNvSpPr txBox="1"/>
          <p:nvPr/>
        </p:nvSpPr>
        <p:spPr>
          <a:xfrm>
            <a:off x="3156839" y="3046324"/>
            <a:ext cx="821816" cy="301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Stephon Clark gets shot in Sacramento, CA</a:t>
            </a:r>
            <a:endParaRPr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" name="Google Shape;362;p39">
            <a:extLst>
              <a:ext uri="{FF2B5EF4-FFF2-40B4-BE49-F238E27FC236}">
                <a16:creationId xmlns:a16="http://schemas.microsoft.com/office/drawing/2014/main" id="{01A3C12C-18D8-4802-B632-4EF20FEDB154}"/>
              </a:ext>
            </a:extLst>
          </p:cNvPr>
          <p:cNvSpPr txBox="1"/>
          <p:nvPr/>
        </p:nvSpPr>
        <p:spPr>
          <a:xfrm>
            <a:off x="2852996" y="4505587"/>
            <a:ext cx="923645" cy="301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 err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Ahmaud</a:t>
            </a:r>
            <a:r>
              <a:rPr lang="en-CA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CA" sz="900" err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Arbery</a:t>
            </a:r>
            <a:r>
              <a:rPr lang="en-CA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gets shot in Brunswick, GE in his morning jog</a:t>
            </a:r>
            <a:endParaRPr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4" name="Google Shape;362;p39">
            <a:extLst>
              <a:ext uri="{FF2B5EF4-FFF2-40B4-BE49-F238E27FC236}">
                <a16:creationId xmlns:a16="http://schemas.microsoft.com/office/drawing/2014/main" id="{98E69239-8573-4353-82B4-AC0CDF9CACA8}"/>
              </a:ext>
            </a:extLst>
          </p:cNvPr>
          <p:cNvSpPr txBox="1"/>
          <p:nvPr/>
        </p:nvSpPr>
        <p:spPr>
          <a:xfrm>
            <a:off x="3808366" y="4354935"/>
            <a:ext cx="821816" cy="301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Breonna Taylor gets shot in Louisville, KT</a:t>
            </a:r>
            <a:endParaRPr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6" name="Google Shape;371;p39">
            <a:extLst>
              <a:ext uri="{FF2B5EF4-FFF2-40B4-BE49-F238E27FC236}">
                <a16:creationId xmlns:a16="http://schemas.microsoft.com/office/drawing/2014/main" id="{3484C19C-4CCE-487B-837D-7971A1A545E6}"/>
              </a:ext>
            </a:extLst>
          </p:cNvPr>
          <p:cNvCxnSpPr/>
          <p:nvPr/>
        </p:nvCxnSpPr>
        <p:spPr>
          <a:xfrm rot="10800000">
            <a:off x="5250937" y="3835887"/>
            <a:ext cx="0" cy="28164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" name="Google Shape;362;p39">
            <a:extLst>
              <a:ext uri="{FF2B5EF4-FFF2-40B4-BE49-F238E27FC236}">
                <a16:creationId xmlns:a16="http://schemas.microsoft.com/office/drawing/2014/main" id="{01338C19-3477-4896-A58C-0DA7DB3216C1}"/>
              </a:ext>
            </a:extLst>
          </p:cNvPr>
          <p:cNvSpPr txBox="1"/>
          <p:nvPr/>
        </p:nvSpPr>
        <p:spPr>
          <a:xfrm>
            <a:off x="4856947" y="4270086"/>
            <a:ext cx="923645" cy="39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Black Lives Matter protests nationwide</a:t>
            </a:r>
            <a:endParaRPr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2266D-A38C-4E61-B4FA-912A6C94677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03602" y="3429786"/>
            <a:ext cx="397730" cy="5748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  <p:bldP spid="49" grpId="0" animBg="1"/>
      <p:bldP spid="46" grpId="0" animBg="1"/>
      <p:bldP spid="21" grpId="0" animBg="1"/>
      <p:bldP spid="33" grpId="0"/>
      <p:bldP spid="47" grpId="0"/>
      <p:bldP spid="48" grpId="0"/>
      <p:bldP spid="50" grpId="0"/>
      <p:bldP spid="52" grpId="0"/>
      <p:bldP spid="53" grpId="0"/>
      <p:bldP spid="54" grpId="0"/>
      <p:bldP spid="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5"/>
                </a:solidFill>
              </a:rPr>
              <a:t>3</a:t>
            </a:fld>
            <a:endParaRPr>
              <a:solidFill>
                <a:schemeClr val="accent5"/>
              </a:solidFill>
            </a:endParaRPr>
          </a:p>
        </p:txBody>
      </p:sp>
      <p:sp>
        <p:nvSpPr>
          <p:cNvPr id="44" name="Google Shape;85;p18">
            <a:extLst>
              <a:ext uri="{FF2B5EF4-FFF2-40B4-BE49-F238E27FC236}">
                <a16:creationId xmlns:a16="http://schemas.microsoft.com/office/drawing/2014/main" id="{01CF55E9-3446-4AB4-BE6F-CECD44463AFD}"/>
              </a:ext>
            </a:extLst>
          </p:cNvPr>
          <p:cNvSpPr txBox="1">
            <a:spLocks/>
          </p:cNvSpPr>
          <p:nvPr/>
        </p:nvSpPr>
        <p:spPr>
          <a:xfrm>
            <a:off x="855300" y="381818"/>
            <a:ext cx="7803958" cy="3963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rgbClr val="0072FF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idaloka"/>
              <a:buNone/>
              <a:defRPr sz="32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/>
              <a:t>Project Overview</a:t>
            </a:r>
          </a:p>
        </p:txBody>
      </p:sp>
      <p:sp>
        <p:nvSpPr>
          <p:cNvPr id="46" name="Google Shape;463;p44">
            <a:extLst>
              <a:ext uri="{FF2B5EF4-FFF2-40B4-BE49-F238E27FC236}">
                <a16:creationId xmlns:a16="http://schemas.microsoft.com/office/drawing/2014/main" id="{DDA358F5-80A5-4314-8FE4-004E57DBF377}"/>
              </a:ext>
            </a:extLst>
          </p:cNvPr>
          <p:cNvSpPr/>
          <p:nvPr/>
        </p:nvSpPr>
        <p:spPr>
          <a:xfrm>
            <a:off x="1501396" y="3163396"/>
            <a:ext cx="1827372" cy="554244"/>
          </a:xfrm>
          <a:custGeom>
            <a:avLst/>
            <a:gdLst/>
            <a:ahLst/>
            <a:cxnLst/>
            <a:rect l="l" t="t" r="r" b="b"/>
            <a:pathLst>
              <a:path w="640" h="194" extrusionOk="0">
                <a:moveTo>
                  <a:pt x="0" y="0"/>
                </a:moveTo>
                <a:cubicBezTo>
                  <a:pt x="63" y="130"/>
                  <a:pt x="63" y="130"/>
                  <a:pt x="63" y="130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0"/>
                  <a:pt x="64" y="130"/>
                  <a:pt x="64" y="131"/>
                </a:cubicBezTo>
                <a:cubicBezTo>
                  <a:pt x="70" y="143"/>
                  <a:pt x="70" y="143"/>
                  <a:pt x="70" y="143"/>
                </a:cubicBezTo>
                <a:cubicBezTo>
                  <a:pt x="93" y="170"/>
                  <a:pt x="188" y="194"/>
                  <a:pt x="320" y="194"/>
                </a:cubicBezTo>
                <a:cubicBezTo>
                  <a:pt x="452" y="194"/>
                  <a:pt x="547" y="170"/>
                  <a:pt x="571" y="143"/>
                </a:cubicBezTo>
                <a:cubicBezTo>
                  <a:pt x="577" y="131"/>
                  <a:pt x="577" y="131"/>
                  <a:pt x="577" y="131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640" y="0"/>
                  <a:pt x="640" y="0"/>
                  <a:pt x="640" y="0"/>
                </a:cubicBezTo>
                <a:cubicBezTo>
                  <a:pt x="587" y="29"/>
                  <a:pt x="452" y="46"/>
                  <a:pt x="320" y="46"/>
                </a:cubicBezTo>
                <a:cubicBezTo>
                  <a:pt x="189" y="46"/>
                  <a:pt x="53" y="29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endParaRPr lang="en-CA" sz="1050" b="1" i="0" u="none" strike="noStrike" cap="none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en-CA" sz="1050" b="1" i="0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SWEAR WORDS ANALYSIS</a:t>
            </a:r>
          </a:p>
        </p:txBody>
      </p:sp>
      <p:sp>
        <p:nvSpPr>
          <p:cNvPr id="47" name="Google Shape;464;p44">
            <a:extLst>
              <a:ext uri="{FF2B5EF4-FFF2-40B4-BE49-F238E27FC236}">
                <a16:creationId xmlns:a16="http://schemas.microsoft.com/office/drawing/2014/main" id="{E736511F-4A9F-413B-B4CD-24D583C4C7F3}"/>
              </a:ext>
            </a:extLst>
          </p:cNvPr>
          <p:cNvSpPr/>
          <p:nvPr/>
        </p:nvSpPr>
        <p:spPr>
          <a:xfrm>
            <a:off x="1727265" y="3651900"/>
            <a:ext cx="1377908" cy="541774"/>
          </a:xfrm>
          <a:custGeom>
            <a:avLst/>
            <a:gdLst/>
            <a:ahLst/>
            <a:cxnLst/>
            <a:rect l="l" t="t" r="r" b="b"/>
            <a:pathLst>
              <a:path w="483" h="190" extrusionOk="0">
                <a:moveTo>
                  <a:pt x="0" y="0"/>
                </a:moveTo>
                <a:cubicBezTo>
                  <a:pt x="61" y="125"/>
                  <a:pt x="61" y="125"/>
                  <a:pt x="61" y="125"/>
                </a:cubicBezTo>
                <a:cubicBezTo>
                  <a:pt x="62" y="126"/>
                  <a:pt x="62" y="127"/>
                  <a:pt x="63" y="128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93" y="170"/>
                  <a:pt x="162" y="190"/>
                  <a:pt x="241" y="190"/>
                </a:cubicBezTo>
                <a:cubicBezTo>
                  <a:pt x="320" y="190"/>
                  <a:pt x="389" y="170"/>
                  <a:pt x="412" y="144"/>
                </a:cubicBezTo>
                <a:cubicBezTo>
                  <a:pt x="420" y="128"/>
                  <a:pt x="420" y="128"/>
                  <a:pt x="420" y="128"/>
                </a:cubicBezTo>
                <a:cubicBezTo>
                  <a:pt x="421" y="127"/>
                  <a:pt x="421" y="126"/>
                  <a:pt x="421" y="125"/>
                </a:cubicBezTo>
                <a:cubicBezTo>
                  <a:pt x="483" y="0"/>
                  <a:pt x="483" y="0"/>
                  <a:pt x="483" y="0"/>
                </a:cubicBezTo>
                <a:cubicBezTo>
                  <a:pt x="437" y="26"/>
                  <a:pt x="338" y="41"/>
                  <a:pt x="241" y="41"/>
                </a:cubicBezTo>
                <a:cubicBezTo>
                  <a:pt x="144" y="41"/>
                  <a:pt x="45" y="26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CA" sz="1200" b="1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NEXT STEPS</a:t>
            </a:r>
            <a:endParaRPr sz="1200" b="1" i="0" u="none" strike="noStrike" cap="none">
              <a:solidFill>
                <a:schemeClr val="tx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8" name="Google Shape;465;p44">
            <a:extLst>
              <a:ext uri="{FF2B5EF4-FFF2-40B4-BE49-F238E27FC236}">
                <a16:creationId xmlns:a16="http://schemas.microsoft.com/office/drawing/2014/main" id="{2E22972D-C5AA-4ABD-B4B9-9D81F8265A31}"/>
              </a:ext>
            </a:extLst>
          </p:cNvPr>
          <p:cNvSpPr/>
          <p:nvPr/>
        </p:nvSpPr>
        <p:spPr>
          <a:xfrm>
            <a:off x="616080" y="1243379"/>
            <a:ext cx="3600278" cy="576911"/>
          </a:xfrm>
          <a:custGeom>
            <a:avLst/>
            <a:gdLst/>
            <a:ahLst/>
            <a:cxnLst/>
            <a:rect l="l" t="t" r="r" b="b"/>
            <a:pathLst>
              <a:path w="1261" h="202" extrusionOk="0">
                <a:moveTo>
                  <a:pt x="630" y="53"/>
                </a:moveTo>
                <a:cubicBezTo>
                  <a:pt x="363" y="53"/>
                  <a:pt x="82" y="34"/>
                  <a:pt x="0" y="0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88" y="157"/>
                  <a:pt x="134" y="170"/>
                  <a:pt x="227" y="181"/>
                </a:cubicBezTo>
                <a:cubicBezTo>
                  <a:pt x="334" y="194"/>
                  <a:pt x="478" y="202"/>
                  <a:pt x="630" y="202"/>
                </a:cubicBezTo>
                <a:cubicBezTo>
                  <a:pt x="630" y="202"/>
                  <a:pt x="630" y="202"/>
                  <a:pt x="630" y="202"/>
                </a:cubicBezTo>
                <a:cubicBezTo>
                  <a:pt x="929" y="202"/>
                  <a:pt x="1147" y="174"/>
                  <a:pt x="1189" y="146"/>
                </a:cubicBezTo>
                <a:cubicBezTo>
                  <a:pt x="1261" y="0"/>
                  <a:pt x="1261" y="0"/>
                  <a:pt x="1261" y="0"/>
                </a:cubicBezTo>
                <a:cubicBezTo>
                  <a:pt x="1179" y="34"/>
                  <a:pt x="897" y="53"/>
                  <a:pt x="630" y="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en" sz="1200" b="1" i="0" u="none" strike="noStrike" cap="none">
              <a:solidFill>
                <a:schemeClr val="tx1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200" i="0" u="none" strike="noStrike" cap="none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NETWORK ANALYSIS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200" b="1" i="0" u="none" strike="noStrike" cap="none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#BLACKLIVESMATTER</a:t>
            </a:r>
            <a:endParaRPr sz="1200" b="1" i="0" u="none" strike="noStrike" cap="none">
              <a:solidFill>
                <a:schemeClr val="tx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9" name="Google Shape;466;p44">
            <a:extLst>
              <a:ext uri="{FF2B5EF4-FFF2-40B4-BE49-F238E27FC236}">
                <a16:creationId xmlns:a16="http://schemas.microsoft.com/office/drawing/2014/main" id="{30DED374-B8AF-4380-9710-AB561829EF65}"/>
              </a:ext>
            </a:extLst>
          </p:cNvPr>
          <p:cNvSpPr/>
          <p:nvPr/>
        </p:nvSpPr>
        <p:spPr>
          <a:xfrm>
            <a:off x="1055816" y="2218276"/>
            <a:ext cx="2744722" cy="576351"/>
          </a:xfrm>
          <a:custGeom>
            <a:avLst/>
            <a:gdLst/>
            <a:ahLst/>
            <a:cxnLst/>
            <a:rect l="l" t="t" r="r" b="b"/>
            <a:pathLst>
              <a:path w="951" h="198" extrusionOk="0">
                <a:moveTo>
                  <a:pt x="0" y="0"/>
                </a:moveTo>
                <a:cubicBezTo>
                  <a:pt x="70" y="144"/>
                  <a:pt x="70" y="144"/>
                  <a:pt x="70" y="144"/>
                </a:cubicBezTo>
                <a:cubicBezTo>
                  <a:pt x="101" y="171"/>
                  <a:pt x="259" y="198"/>
                  <a:pt x="475" y="198"/>
                </a:cubicBezTo>
                <a:cubicBezTo>
                  <a:pt x="692" y="198"/>
                  <a:pt x="849" y="171"/>
                  <a:pt x="881" y="144"/>
                </a:cubicBezTo>
                <a:cubicBezTo>
                  <a:pt x="951" y="0"/>
                  <a:pt x="951" y="0"/>
                  <a:pt x="951" y="0"/>
                </a:cubicBezTo>
                <a:cubicBezTo>
                  <a:pt x="881" y="32"/>
                  <a:pt x="673" y="50"/>
                  <a:pt x="475" y="50"/>
                </a:cubicBezTo>
                <a:cubicBezTo>
                  <a:pt x="277" y="50"/>
                  <a:pt x="69" y="32"/>
                  <a:pt x="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en-CA" sz="1200" b="1">
              <a:solidFill>
                <a:schemeClr val="tx1"/>
              </a:solidFill>
              <a:latin typeface="Lora"/>
              <a:ea typeface="Lora"/>
              <a:cs typeface="Lora"/>
              <a:sym typeface="Lora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en-CA" sz="1200" b="1">
                <a:solidFill>
                  <a:schemeClr val="tx1"/>
                </a:solidFill>
                <a:latin typeface="Lora"/>
                <a:ea typeface="Lora"/>
                <a:cs typeface="Lora"/>
                <a:sym typeface="Lora"/>
              </a:rPr>
              <a:t>COMMUNITY DETECTION</a:t>
            </a:r>
            <a:endParaRPr lang="en-CA" sz="1200" b="1">
              <a:solidFill>
                <a:schemeClr val="tx1"/>
              </a:solidFill>
              <a:latin typeface="Lora"/>
              <a:ea typeface="Lora"/>
              <a:cs typeface="Lora"/>
            </a:endParaRPr>
          </a:p>
        </p:txBody>
      </p:sp>
      <p:sp>
        <p:nvSpPr>
          <p:cNvPr id="50" name="Google Shape;467;p44">
            <a:extLst>
              <a:ext uri="{FF2B5EF4-FFF2-40B4-BE49-F238E27FC236}">
                <a16:creationId xmlns:a16="http://schemas.microsoft.com/office/drawing/2014/main" id="{514FBD75-E33F-4A8D-B21F-3F86D4080750}"/>
              </a:ext>
            </a:extLst>
          </p:cNvPr>
          <p:cNvSpPr/>
          <p:nvPr/>
        </p:nvSpPr>
        <p:spPr>
          <a:xfrm>
            <a:off x="839680" y="1722815"/>
            <a:ext cx="3154200" cy="571244"/>
          </a:xfrm>
          <a:custGeom>
            <a:avLst/>
            <a:gdLst/>
            <a:ahLst/>
            <a:cxnLst/>
            <a:rect l="l" t="t" r="r" b="b"/>
            <a:pathLst>
              <a:path w="1105" h="200" extrusionOk="0">
                <a:moveTo>
                  <a:pt x="552" y="51"/>
                </a:moveTo>
                <a:cubicBezTo>
                  <a:pt x="399" y="51"/>
                  <a:pt x="255" y="44"/>
                  <a:pt x="147" y="31"/>
                </a:cubicBezTo>
                <a:cubicBezTo>
                  <a:pt x="76" y="22"/>
                  <a:pt x="26" y="12"/>
                  <a:pt x="0" y="0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108" y="173"/>
                  <a:pt x="296" y="200"/>
                  <a:pt x="552" y="200"/>
                </a:cubicBezTo>
                <a:cubicBezTo>
                  <a:pt x="809" y="200"/>
                  <a:pt x="996" y="173"/>
                  <a:pt x="1034" y="145"/>
                </a:cubicBezTo>
                <a:cubicBezTo>
                  <a:pt x="1105" y="0"/>
                  <a:pt x="1105" y="0"/>
                  <a:pt x="1105" y="0"/>
                </a:cubicBezTo>
                <a:cubicBezTo>
                  <a:pt x="1030" y="33"/>
                  <a:pt x="785" y="51"/>
                  <a:pt x="552" y="5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 rtl="0"/>
            <a:endParaRPr lang="en" sz="1200" i="0" u="none" strike="noStrike" baseline="0">
              <a:solidFill>
                <a:srgbClr val="FFFFFF"/>
              </a:solidFill>
              <a:latin typeface="Lora" pitchFamily="2" charset="0"/>
            </a:endParaRPr>
          </a:p>
          <a:p>
            <a:pPr algn="ctr" rtl="0"/>
            <a:r>
              <a:rPr lang="en-CA" sz="1200" i="0" u="none" strike="noStrike" baseline="0">
                <a:solidFill>
                  <a:srgbClr val="FFFFFF"/>
                </a:solidFill>
                <a:latin typeface="Lora" pitchFamily="2" charset="0"/>
              </a:rPr>
              <a:t>NETWORK ANALYSIS </a:t>
            </a:r>
          </a:p>
          <a:p>
            <a:pPr algn="ctr" rtl="0"/>
            <a:r>
              <a:rPr lang="en-CA" sz="1200" b="1" i="0" u="none" strike="noStrike" baseline="0">
                <a:solidFill>
                  <a:srgbClr val="FFFFFF"/>
                </a:solidFill>
                <a:latin typeface="Lora" pitchFamily="2" charset="0"/>
              </a:rPr>
              <a:t>#BLUELIVESMATTER</a:t>
            </a:r>
            <a:endParaRPr lang="en-US" sz="1200" b="1" i="0" u="none" strike="noStrike" baseline="0">
              <a:solidFill>
                <a:srgbClr val="FFFFFF"/>
              </a:solidFill>
              <a:latin typeface="Lora" pitchFamily="2" charset="0"/>
            </a:endParaRPr>
          </a:p>
        </p:txBody>
      </p:sp>
      <p:sp>
        <p:nvSpPr>
          <p:cNvPr id="51" name="Google Shape;468;p44">
            <a:extLst>
              <a:ext uri="{FF2B5EF4-FFF2-40B4-BE49-F238E27FC236}">
                <a16:creationId xmlns:a16="http://schemas.microsoft.com/office/drawing/2014/main" id="{7B95E39D-8C0D-45B3-9928-3C31D211FDEA}"/>
              </a:ext>
            </a:extLst>
          </p:cNvPr>
          <p:cNvSpPr/>
          <p:nvPr/>
        </p:nvSpPr>
        <p:spPr>
          <a:xfrm>
            <a:off x="1278933" y="2681691"/>
            <a:ext cx="2272297" cy="562176"/>
          </a:xfrm>
          <a:custGeom>
            <a:avLst/>
            <a:gdLst/>
            <a:ahLst/>
            <a:cxnLst/>
            <a:rect l="l" t="t" r="r" b="b"/>
            <a:pathLst>
              <a:path w="796" h="197" extrusionOk="0">
                <a:moveTo>
                  <a:pt x="0" y="0"/>
                </a:moveTo>
                <a:cubicBezTo>
                  <a:pt x="65" y="132"/>
                  <a:pt x="65" y="132"/>
                  <a:pt x="65" y="132"/>
                </a:cubicBezTo>
                <a:cubicBezTo>
                  <a:pt x="65" y="132"/>
                  <a:pt x="65" y="132"/>
                  <a:pt x="65" y="132"/>
                </a:cubicBezTo>
                <a:cubicBezTo>
                  <a:pt x="65" y="133"/>
                  <a:pt x="65" y="133"/>
                  <a:pt x="65" y="133"/>
                </a:cubicBezTo>
                <a:cubicBezTo>
                  <a:pt x="70" y="142"/>
                  <a:pt x="70" y="142"/>
                  <a:pt x="70" y="142"/>
                </a:cubicBezTo>
                <a:cubicBezTo>
                  <a:pt x="95" y="170"/>
                  <a:pt x="221" y="197"/>
                  <a:pt x="398" y="197"/>
                </a:cubicBezTo>
                <a:cubicBezTo>
                  <a:pt x="576" y="197"/>
                  <a:pt x="702" y="170"/>
                  <a:pt x="727" y="142"/>
                </a:cubicBezTo>
                <a:cubicBezTo>
                  <a:pt x="732" y="133"/>
                  <a:pt x="732" y="133"/>
                  <a:pt x="732" y="133"/>
                </a:cubicBezTo>
                <a:cubicBezTo>
                  <a:pt x="732" y="132"/>
                  <a:pt x="732" y="132"/>
                  <a:pt x="732" y="132"/>
                </a:cubicBezTo>
                <a:cubicBezTo>
                  <a:pt x="732" y="132"/>
                  <a:pt x="732" y="132"/>
                  <a:pt x="732" y="132"/>
                </a:cubicBezTo>
                <a:cubicBezTo>
                  <a:pt x="796" y="0"/>
                  <a:pt x="796" y="0"/>
                  <a:pt x="796" y="0"/>
                </a:cubicBezTo>
                <a:cubicBezTo>
                  <a:pt x="735" y="31"/>
                  <a:pt x="562" y="48"/>
                  <a:pt x="398" y="48"/>
                </a:cubicBezTo>
                <a:cubicBezTo>
                  <a:pt x="234" y="48"/>
                  <a:pt x="62" y="3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CA" sz="105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TOXICITY ANALYSIS</a:t>
            </a:r>
            <a:endParaRPr sz="1050" b="1" i="0" u="none" strike="noStrike" cap="none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" name="Google Shape;469;p44">
            <a:extLst>
              <a:ext uri="{FF2B5EF4-FFF2-40B4-BE49-F238E27FC236}">
                <a16:creationId xmlns:a16="http://schemas.microsoft.com/office/drawing/2014/main" id="{DFD2BA53-DE52-48A0-A840-20D0CD6DF255}"/>
              </a:ext>
            </a:extLst>
          </p:cNvPr>
          <p:cNvSpPr/>
          <p:nvPr/>
        </p:nvSpPr>
        <p:spPr>
          <a:xfrm>
            <a:off x="608139" y="949821"/>
            <a:ext cx="3602908" cy="39681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1" i="0" u="none" strike="noStrike" cap="none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3" name="Google Shape;470;p44">
            <a:extLst>
              <a:ext uri="{FF2B5EF4-FFF2-40B4-BE49-F238E27FC236}">
                <a16:creationId xmlns:a16="http://schemas.microsoft.com/office/drawing/2014/main" id="{4DC958E4-9118-4C28-B4EC-AB77B61118CB}"/>
              </a:ext>
            </a:extLst>
          </p:cNvPr>
          <p:cNvCxnSpPr/>
          <p:nvPr/>
        </p:nvCxnSpPr>
        <p:spPr>
          <a:xfrm>
            <a:off x="4211047" y="172281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" name="Google Shape;473;p44">
            <a:extLst>
              <a:ext uri="{FF2B5EF4-FFF2-40B4-BE49-F238E27FC236}">
                <a16:creationId xmlns:a16="http://schemas.microsoft.com/office/drawing/2014/main" id="{3D65596E-242C-42DC-8544-F8979C0EEC17}"/>
              </a:ext>
            </a:extLst>
          </p:cNvPr>
          <p:cNvSpPr txBox="1"/>
          <p:nvPr/>
        </p:nvSpPr>
        <p:spPr>
          <a:xfrm>
            <a:off x="5542059" y="1828251"/>
            <a:ext cx="2083242" cy="721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57" name="Google Shape;474;p44">
            <a:extLst>
              <a:ext uri="{FF2B5EF4-FFF2-40B4-BE49-F238E27FC236}">
                <a16:creationId xmlns:a16="http://schemas.microsoft.com/office/drawing/2014/main" id="{F75DC11B-A0E8-4636-8193-99A2AD1DE2F5}"/>
              </a:ext>
            </a:extLst>
          </p:cNvPr>
          <p:cNvCxnSpPr/>
          <p:nvPr/>
        </p:nvCxnSpPr>
        <p:spPr>
          <a:xfrm>
            <a:off x="3912338" y="2481937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" name="Google Shape;475;p44">
            <a:extLst>
              <a:ext uri="{FF2B5EF4-FFF2-40B4-BE49-F238E27FC236}">
                <a16:creationId xmlns:a16="http://schemas.microsoft.com/office/drawing/2014/main" id="{74C6A7A5-0067-4B98-A2E1-96C031558179}"/>
              </a:ext>
            </a:extLst>
          </p:cNvPr>
          <p:cNvSpPr txBox="1"/>
          <p:nvPr/>
        </p:nvSpPr>
        <p:spPr>
          <a:xfrm>
            <a:off x="5429169" y="2224142"/>
            <a:ext cx="2786700" cy="39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CA" sz="1000">
                <a:solidFill>
                  <a:schemeClr val="dk2"/>
                </a:solidFill>
                <a:latin typeface="Lora"/>
              </a:rPr>
              <a:t>Community detection analysis during blue lives matter movement</a:t>
            </a:r>
          </a:p>
        </p:txBody>
      </p:sp>
      <p:cxnSp>
        <p:nvCxnSpPr>
          <p:cNvPr id="59" name="Google Shape;476;p44">
            <a:extLst>
              <a:ext uri="{FF2B5EF4-FFF2-40B4-BE49-F238E27FC236}">
                <a16:creationId xmlns:a16="http://schemas.microsoft.com/office/drawing/2014/main" id="{7356E79D-02DA-4664-AD92-DD7CEA83ADED}"/>
              </a:ext>
            </a:extLst>
          </p:cNvPr>
          <p:cNvCxnSpPr/>
          <p:nvPr/>
        </p:nvCxnSpPr>
        <p:spPr>
          <a:xfrm>
            <a:off x="3723888" y="2963537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0" name="Google Shape;477;p44">
            <a:extLst>
              <a:ext uri="{FF2B5EF4-FFF2-40B4-BE49-F238E27FC236}">
                <a16:creationId xmlns:a16="http://schemas.microsoft.com/office/drawing/2014/main" id="{E298270A-1AC8-45D0-9C4A-54AD0EF42E4F}"/>
              </a:ext>
            </a:extLst>
          </p:cNvPr>
          <p:cNvSpPr txBox="1"/>
          <p:nvPr/>
        </p:nvSpPr>
        <p:spPr>
          <a:xfrm>
            <a:off x="5518646" y="2791482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Perspective API that uses machine learning to identify “toxic" comments</a:t>
            </a:r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61" name="Google Shape;478;p44">
            <a:extLst>
              <a:ext uri="{FF2B5EF4-FFF2-40B4-BE49-F238E27FC236}">
                <a16:creationId xmlns:a16="http://schemas.microsoft.com/office/drawing/2014/main" id="{BFC98D09-62EE-426F-8D96-296438514D8B}"/>
              </a:ext>
            </a:extLst>
          </p:cNvPr>
          <p:cNvCxnSpPr/>
          <p:nvPr/>
        </p:nvCxnSpPr>
        <p:spPr>
          <a:xfrm>
            <a:off x="3519038" y="3445162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2" name="Google Shape;479;p44">
            <a:extLst>
              <a:ext uri="{FF2B5EF4-FFF2-40B4-BE49-F238E27FC236}">
                <a16:creationId xmlns:a16="http://schemas.microsoft.com/office/drawing/2014/main" id="{D437EE22-385B-4505-9BE9-59BE0A47ACA8}"/>
              </a:ext>
            </a:extLst>
          </p:cNvPr>
          <p:cNvSpPr txBox="1"/>
          <p:nvPr/>
        </p:nvSpPr>
        <p:spPr>
          <a:xfrm>
            <a:off x="5407738" y="3273097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Using statistical inference &amp; frequency table</a:t>
            </a:r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63" name="Google Shape;480;p44">
            <a:extLst>
              <a:ext uri="{FF2B5EF4-FFF2-40B4-BE49-F238E27FC236}">
                <a16:creationId xmlns:a16="http://schemas.microsoft.com/office/drawing/2014/main" id="{ACE22059-3F7F-425C-A14F-E1D0DA564711}"/>
              </a:ext>
            </a:extLst>
          </p:cNvPr>
          <p:cNvCxnSpPr/>
          <p:nvPr/>
        </p:nvCxnSpPr>
        <p:spPr>
          <a:xfrm>
            <a:off x="3306013" y="3926762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4" name="Google Shape;481;p44">
            <a:extLst>
              <a:ext uri="{FF2B5EF4-FFF2-40B4-BE49-F238E27FC236}">
                <a16:creationId xmlns:a16="http://schemas.microsoft.com/office/drawing/2014/main" id="{648F7DBB-B303-4BDA-A66B-1A34395808EC}"/>
              </a:ext>
            </a:extLst>
          </p:cNvPr>
          <p:cNvSpPr txBox="1"/>
          <p:nvPr/>
        </p:nvSpPr>
        <p:spPr>
          <a:xfrm>
            <a:off x="5407738" y="3754712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Enhancement to the project</a:t>
            </a:r>
            <a:endParaRPr sz="10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444F92-8583-4793-B432-8E8A62370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675460"/>
              </p:ext>
            </p:extLst>
          </p:nvPr>
        </p:nvGraphicFramePr>
        <p:xfrm>
          <a:off x="4903672" y="1164391"/>
          <a:ext cx="3429596" cy="7924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714798">
                  <a:extLst>
                    <a:ext uri="{9D8B030D-6E8A-4147-A177-3AD203B41FA5}">
                      <a16:colId xmlns:a16="http://schemas.microsoft.com/office/drawing/2014/main" val="737850843"/>
                    </a:ext>
                  </a:extLst>
                </a:gridCol>
                <a:gridCol w="1714798">
                  <a:extLst>
                    <a:ext uri="{9D8B030D-6E8A-4147-A177-3AD203B41FA5}">
                      <a16:colId xmlns:a16="http://schemas.microsoft.com/office/drawing/2014/main" val="3873337171"/>
                    </a:ext>
                  </a:extLst>
                </a:gridCol>
              </a:tblGrid>
              <a:tr h="17940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1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30,000 Tweets (5k per period and hashtag) in 2020</a:t>
                      </a:r>
                      <a:endParaRPr lang="en-CA" sz="10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527706"/>
                  </a:ext>
                </a:extLst>
              </a:tr>
              <a:tr h="54232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Pre: 16</a:t>
                      </a:r>
                      <a:r>
                        <a:rPr lang="en-US" sz="1000" baseline="30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th </a:t>
                      </a:r>
                      <a:r>
                        <a:rPr lang="en-US" sz="1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to 23</a:t>
                      </a:r>
                      <a:r>
                        <a:rPr lang="en-US" sz="1000" baseline="30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rd</a:t>
                      </a:r>
                      <a:r>
                        <a:rPr lang="en-US" sz="1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 of May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During: 7</a:t>
                      </a:r>
                      <a:r>
                        <a:rPr lang="en-US" sz="1000" baseline="30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th</a:t>
                      </a:r>
                      <a:r>
                        <a:rPr lang="en-US" sz="1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of June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After: 21</a:t>
                      </a:r>
                      <a:r>
                        <a:rPr lang="en-US" sz="1000" baseline="30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st</a:t>
                      </a:r>
                      <a:r>
                        <a:rPr lang="en-US" sz="1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of June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Pre: 2</a:t>
                      </a:r>
                      <a:r>
                        <a:rPr lang="en-US" sz="1000" baseline="30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nd </a:t>
                      </a:r>
                      <a:r>
                        <a:rPr lang="en-US" sz="1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to 23</a:t>
                      </a:r>
                      <a:r>
                        <a:rPr lang="en-US" sz="1000" baseline="30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rd</a:t>
                      </a:r>
                      <a:r>
                        <a:rPr lang="en-US" sz="1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 of May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During: 6</a:t>
                      </a:r>
                      <a:r>
                        <a:rPr lang="en-US" sz="1000" baseline="30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th</a:t>
                      </a:r>
                      <a:r>
                        <a:rPr lang="en-US" sz="1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and 7</a:t>
                      </a:r>
                      <a:r>
                        <a:rPr lang="en-US" sz="1000" baseline="30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th</a:t>
                      </a:r>
                      <a:r>
                        <a:rPr lang="en-US" sz="1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of June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After: 18</a:t>
                      </a:r>
                      <a:r>
                        <a:rPr lang="en-US" sz="1000" baseline="30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th</a:t>
                      </a:r>
                      <a:r>
                        <a:rPr lang="en-US" sz="1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to 21</a:t>
                      </a:r>
                      <a:r>
                        <a:rPr lang="en-US" sz="1000" baseline="30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st</a:t>
                      </a:r>
                      <a:r>
                        <a:rPr lang="en-US" sz="1000">
                          <a:solidFill>
                            <a:schemeClr val="dk2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of June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897041"/>
                  </a:ext>
                </a:extLst>
              </a:tr>
            </a:tbl>
          </a:graphicData>
        </a:graphic>
      </p:graphicFrame>
      <p:pic>
        <p:nvPicPr>
          <p:cNvPr id="1026" name="Picture 2" descr="Twitter Logo transparent PNG - StickPNG">
            <a:extLst>
              <a:ext uri="{FF2B5EF4-FFF2-40B4-BE49-F238E27FC236}">
                <a16:creationId xmlns:a16="http://schemas.microsoft.com/office/drawing/2014/main" id="{E8C953EF-E9A8-4815-8E44-73B5A242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494" y="1135594"/>
            <a:ext cx="792480" cy="7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9" grpId="0" animBg="1"/>
      <p:bldP spid="51" grpId="0" animBg="1"/>
      <p:bldP spid="58" grpId="0"/>
      <p:bldP spid="60" grpId="0"/>
      <p:bldP spid="62" grpId="0"/>
      <p:bldP spid="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63FEC07-ADC5-477D-833A-5A6AC0CE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324" y="1084667"/>
            <a:ext cx="3110127" cy="21164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AFBB8A-2B9A-41E2-885A-DDF1871AC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446" y="1084667"/>
            <a:ext cx="2541566" cy="2116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5B3B88-C2DD-4D9B-891C-9E1336D7DF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401"/>
          <a:stretch/>
        </p:blipFill>
        <p:spPr>
          <a:xfrm>
            <a:off x="90193" y="1084667"/>
            <a:ext cx="2754587" cy="2116420"/>
          </a:xfrm>
          <a:prstGeom prst="rect">
            <a:avLst/>
          </a:prstGeom>
        </p:spPr>
      </p:pic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Network Analysis – Black lives matter</a:t>
            </a:r>
            <a:endParaRPr/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95C71F0F-52E6-4B21-AACA-98076B2AB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747856"/>
              </p:ext>
            </p:extLst>
          </p:nvPr>
        </p:nvGraphicFramePr>
        <p:xfrm>
          <a:off x="80952" y="3642041"/>
          <a:ext cx="5557058" cy="1363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969">
                  <a:extLst>
                    <a:ext uri="{9D8B030D-6E8A-4147-A177-3AD203B41FA5}">
                      <a16:colId xmlns:a16="http://schemas.microsoft.com/office/drawing/2014/main" val="2907913945"/>
                    </a:ext>
                  </a:extLst>
                </a:gridCol>
                <a:gridCol w="1531344">
                  <a:extLst>
                    <a:ext uri="{9D8B030D-6E8A-4147-A177-3AD203B41FA5}">
                      <a16:colId xmlns:a16="http://schemas.microsoft.com/office/drawing/2014/main" val="578026472"/>
                    </a:ext>
                  </a:extLst>
                </a:gridCol>
                <a:gridCol w="1222873">
                  <a:extLst>
                    <a:ext uri="{9D8B030D-6E8A-4147-A177-3AD203B41FA5}">
                      <a16:colId xmlns:a16="http://schemas.microsoft.com/office/drawing/2014/main" val="3082798567"/>
                    </a:ext>
                  </a:extLst>
                </a:gridCol>
                <a:gridCol w="1222872">
                  <a:extLst>
                    <a:ext uri="{9D8B030D-6E8A-4147-A177-3AD203B41FA5}">
                      <a16:colId xmlns:a16="http://schemas.microsoft.com/office/drawing/2014/main" val="827658527"/>
                    </a:ext>
                  </a:extLst>
                </a:gridCol>
              </a:tblGrid>
              <a:tr h="177449">
                <a:tc>
                  <a:txBody>
                    <a:bodyPr/>
                    <a:lstStyle/>
                    <a:p>
                      <a:endParaRPr lang="en-CA" sz="105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50">
                          <a:solidFill>
                            <a:schemeClr val="bg1"/>
                          </a:solidFill>
                          <a:latin typeface="+mj-lt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50">
                          <a:solidFill>
                            <a:schemeClr val="bg1"/>
                          </a:solidFill>
                          <a:latin typeface="+mj-lt"/>
                        </a:rPr>
                        <a:t>During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50">
                          <a:solidFill>
                            <a:schemeClr val="bg1"/>
                          </a:solidFill>
                          <a:latin typeface="+mj-lt"/>
                        </a:rPr>
                        <a:t>Post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68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b="1">
                          <a:solidFill>
                            <a:schemeClr val="bg1"/>
                          </a:solidFill>
                          <a:latin typeface="+mj-lt"/>
                        </a:rPr>
                        <a:t>Highest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50">
                          <a:solidFill>
                            <a:schemeClr val="bg1"/>
                          </a:solidFill>
                          <a:latin typeface="+mj-lt"/>
                        </a:rPr>
                        <a:t>MissionaryBLMM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50">
                          <a:solidFill>
                            <a:schemeClr val="bg1"/>
                          </a:solidFill>
                          <a:latin typeface="+mj-lt"/>
                        </a:rPr>
                        <a:t>RealKeithLee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50">
                          <a:solidFill>
                            <a:schemeClr val="bg1"/>
                          </a:solidFill>
                          <a:latin typeface="+mj-lt"/>
                        </a:rPr>
                        <a:t>realDonaldTrump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4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b="1">
                          <a:solidFill>
                            <a:schemeClr val="bg1"/>
                          </a:solidFill>
                          <a:latin typeface="+mj-lt"/>
                        </a:rPr>
                        <a:t>Highest Betweenness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50">
                          <a:solidFill>
                            <a:schemeClr val="bg1"/>
                          </a:solidFill>
                          <a:latin typeface="+mj-lt"/>
                        </a:rPr>
                        <a:t>JoeBiden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50">
                          <a:solidFill>
                            <a:schemeClr val="bg1"/>
                          </a:solidFill>
                          <a:latin typeface="+mj-lt"/>
                        </a:rPr>
                        <a:t>realDonaldTrump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50">
                          <a:solidFill>
                            <a:schemeClr val="bg1"/>
                          </a:solidFill>
                          <a:latin typeface="+mj-lt"/>
                        </a:rPr>
                        <a:t>realDonaldTrump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0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050" b="1">
                          <a:solidFill>
                            <a:schemeClr val="bg1"/>
                          </a:solidFill>
                          <a:latin typeface="+mj-lt"/>
                        </a:rPr>
                        <a:t>Highest Pagerank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50">
                          <a:solidFill>
                            <a:schemeClr val="bg1"/>
                          </a:solidFill>
                          <a:latin typeface="+mj-lt"/>
                        </a:rPr>
                        <a:t>MissionaryBLMM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50">
                          <a:solidFill>
                            <a:schemeClr val="bg1"/>
                          </a:solidFill>
                          <a:latin typeface="+mj-lt"/>
                        </a:rPr>
                        <a:t>RealKeithLee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50">
                          <a:solidFill>
                            <a:schemeClr val="bg1"/>
                          </a:solidFill>
                          <a:latin typeface="+mj-lt"/>
                        </a:rPr>
                        <a:t>realDonaldTrump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16401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806F582-1F52-5BD2-A785-1E99EFA0A017}"/>
              </a:ext>
            </a:extLst>
          </p:cNvPr>
          <p:cNvSpPr txBox="1"/>
          <p:nvPr/>
        </p:nvSpPr>
        <p:spPr>
          <a:xfrm>
            <a:off x="855300" y="957709"/>
            <a:ext cx="1288473" cy="25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050" i="1"/>
              <a:t>Pre movement</a:t>
            </a:r>
            <a:endParaRPr lang="en-US" sz="1050" i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6257AE-AC0B-1F1A-DF48-565A0CB56979}"/>
              </a:ext>
            </a:extLst>
          </p:cNvPr>
          <p:cNvSpPr txBox="1"/>
          <p:nvPr/>
        </p:nvSpPr>
        <p:spPr>
          <a:xfrm>
            <a:off x="3566158" y="1023532"/>
            <a:ext cx="1877291" cy="25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050" i="1"/>
              <a:t>During the movement </a:t>
            </a:r>
            <a:endParaRPr lang="en-US" sz="1050" i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CD42EA-888F-AE47-1C9A-0B2A8C96BA04}"/>
              </a:ext>
            </a:extLst>
          </p:cNvPr>
          <p:cNvSpPr txBox="1"/>
          <p:nvPr/>
        </p:nvSpPr>
        <p:spPr>
          <a:xfrm>
            <a:off x="6646718" y="923571"/>
            <a:ext cx="1877291" cy="25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050" i="1"/>
              <a:t>Post movement</a:t>
            </a:r>
            <a:endParaRPr lang="en-US" sz="1050" i="1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7AF41C-5078-B887-5D3F-1A8AEAD20EBA}"/>
              </a:ext>
            </a:extLst>
          </p:cNvPr>
          <p:cNvCxnSpPr>
            <a:cxnSpLocks/>
          </p:cNvCxnSpPr>
          <p:nvPr/>
        </p:nvCxnSpPr>
        <p:spPr>
          <a:xfrm>
            <a:off x="1741565" y="3425454"/>
            <a:ext cx="584379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C9FCD6-2E71-BCD4-7184-39B0E15762CE}"/>
              </a:ext>
            </a:extLst>
          </p:cNvPr>
          <p:cNvSpPr txBox="1"/>
          <p:nvPr/>
        </p:nvSpPr>
        <p:spPr>
          <a:xfrm>
            <a:off x="2859481" y="3194621"/>
            <a:ext cx="29218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i="1">
                <a:solidFill>
                  <a:schemeClr val="tx1"/>
                </a:solidFill>
              </a:rPr>
              <a:t>Network Evolution from prior to post movement</a:t>
            </a:r>
            <a:endParaRPr lang="en-US" sz="900" i="1">
              <a:solidFill>
                <a:schemeClr val="tx1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BEF70D5-623B-4EA1-B32D-57CB2EB399C5}"/>
              </a:ext>
            </a:extLst>
          </p:cNvPr>
          <p:cNvSpPr/>
          <p:nvPr/>
        </p:nvSpPr>
        <p:spPr>
          <a:xfrm>
            <a:off x="5724012" y="3617071"/>
            <a:ext cx="216977" cy="136397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15B65E4-1635-4103-8B5D-20691CE70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0331" y="3617071"/>
            <a:ext cx="2627031" cy="13639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400">
                <a:solidFill>
                  <a:schemeClr val="tx1"/>
                </a:solidFill>
              </a:rPr>
              <a:t>Controversial tweets and retweets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400">
                <a:solidFill>
                  <a:schemeClr val="tx1"/>
                </a:solidFill>
              </a:rPr>
              <a:t>Pro law enforcement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1400">
                <a:solidFill>
                  <a:schemeClr val="tx1"/>
                </a:solidFill>
              </a:rPr>
              <a:t>Threatened to bring in military to stop protests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7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B0E8E-0E3D-4155-91D7-299498D37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3000"/>
              <a:t>Network Analysis – Blue lives matter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D2646D-D555-43FD-8DDF-14A2BC129D3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202"/>
            <a:ext cx="2873375" cy="2100262"/>
          </a:xfrm>
          <a:ln w="952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C269D9-AC9E-29C7-7622-FBBC86B01D46}"/>
              </a:ext>
            </a:extLst>
          </p:cNvPr>
          <p:cNvSpPr txBox="1"/>
          <p:nvPr/>
        </p:nvSpPr>
        <p:spPr>
          <a:xfrm>
            <a:off x="1114426" y="4176032"/>
            <a:ext cx="20573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>
              <a:cs typeface="Calibri"/>
            </a:endParaRPr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D736ABA0-51D5-4AFF-8DE8-DA1DAAC7A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831204"/>
              </p:ext>
            </p:extLst>
          </p:nvPr>
        </p:nvGraphicFramePr>
        <p:xfrm>
          <a:off x="2315" y="3865965"/>
          <a:ext cx="6427775" cy="118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808">
                  <a:extLst>
                    <a:ext uri="{9D8B030D-6E8A-4147-A177-3AD203B41FA5}">
                      <a16:colId xmlns:a16="http://schemas.microsoft.com/office/drawing/2014/main" val="2907913945"/>
                    </a:ext>
                  </a:extLst>
                </a:gridCol>
                <a:gridCol w="1777641">
                  <a:extLst>
                    <a:ext uri="{9D8B030D-6E8A-4147-A177-3AD203B41FA5}">
                      <a16:colId xmlns:a16="http://schemas.microsoft.com/office/drawing/2014/main" val="578026472"/>
                    </a:ext>
                  </a:extLst>
                </a:gridCol>
                <a:gridCol w="1460311">
                  <a:extLst>
                    <a:ext uri="{9D8B030D-6E8A-4147-A177-3AD203B41FA5}">
                      <a16:colId xmlns:a16="http://schemas.microsoft.com/office/drawing/2014/main" val="3082798567"/>
                    </a:ext>
                  </a:extLst>
                </a:gridCol>
                <a:gridCol w="1551015">
                  <a:extLst>
                    <a:ext uri="{9D8B030D-6E8A-4147-A177-3AD203B41FA5}">
                      <a16:colId xmlns:a16="http://schemas.microsoft.com/office/drawing/2014/main" val="827658527"/>
                    </a:ext>
                  </a:extLst>
                </a:gridCol>
              </a:tblGrid>
              <a:tr h="346710">
                <a:tc>
                  <a:txBody>
                    <a:bodyPr/>
                    <a:lstStyle/>
                    <a:p>
                      <a:endParaRPr lang="en-CA" sz="110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>
                          <a:solidFill>
                            <a:schemeClr val="bg1"/>
                          </a:solidFill>
                        </a:rPr>
                        <a:t>Pre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>
                          <a:solidFill>
                            <a:schemeClr val="bg1"/>
                          </a:solidFill>
                        </a:rPr>
                        <a:t>During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>
                          <a:solidFill>
                            <a:schemeClr val="bg1"/>
                          </a:solidFill>
                        </a:rPr>
                        <a:t>Post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316875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CA" sz="1100" b="1">
                          <a:solidFill>
                            <a:schemeClr val="bg1"/>
                          </a:solidFill>
                        </a:rPr>
                        <a:t>Highest Degree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err="1">
                          <a:solidFill>
                            <a:schemeClr val="bg1"/>
                          </a:solidFill>
                        </a:rPr>
                        <a:t>AdamParkhomenko</a:t>
                      </a:r>
                      <a:endParaRPr lang="en-CA" sz="110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>
                          <a:solidFill>
                            <a:schemeClr val="bg1"/>
                          </a:solidFill>
                        </a:rPr>
                        <a:t>Lynda63986855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err="1">
                          <a:solidFill>
                            <a:schemeClr val="bg1"/>
                          </a:solidFill>
                        </a:rPr>
                        <a:t>joey_poynter</a:t>
                      </a:r>
                      <a:endParaRPr lang="en-CA" sz="110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033413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CA" sz="1100" b="1">
                          <a:solidFill>
                            <a:schemeClr val="bg1"/>
                          </a:solidFill>
                        </a:rPr>
                        <a:t>Highest Betweenness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>
                          <a:solidFill>
                            <a:schemeClr val="bg1"/>
                          </a:solidFill>
                        </a:rPr>
                        <a:t>realDonaldTrump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>
                          <a:solidFill>
                            <a:schemeClr val="bg1"/>
                          </a:solidFill>
                        </a:rPr>
                        <a:t>realDonaldTrump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>
                          <a:solidFill>
                            <a:schemeClr val="bg1"/>
                          </a:solidFill>
                        </a:rPr>
                        <a:t>realDonaldTrump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700765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CA" sz="1100" b="1">
                          <a:solidFill>
                            <a:schemeClr val="bg1"/>
                          </a:solidFill>
                        </a:rPr>
                        <a:t>Highest </a:t>
                      </a:r>
                      <a:r>
                        <a:rPr lang="en-CA" sz="1100" b="1" err="1">
                          <a:solidFill>
                            <a:schemeClr val="bg1"/>
                          </a:solidFill>
                        </a:rPr>
                        <a:t>Pagerank</a:t>
                      </a:r>
                      <a:endParaRPr lang="en-CA" sz="1100" b="1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err="1">
                          <a:solidFill>
                            <a:schemeClr val="bg1"/>
                          </a:solidFill>
                        </a:rPr>
                        <a:t>AdamParkhomenko</a:t>
                      </a:r>
                      <a:endParaRPr lang="en-CA" sz="110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>
                          <a:solidFill>
                            <a:schemeClr val="bg1"/>
                          </a:solidFill>
                        </a:rPr>
                        <a:t>Lynda63986855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CA" sz="1100" err="1">
                          <a:solidFill>
                            <a:schemeClr val="bg1"/>
                          </a:solidFill>
                        </a:rPr>
                        <a:t>joey_poynter</a:t>
                      </a:r>
                      <a:endParaRPr lang="en-CA" sz="110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0916401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5884092-6EE6-4FC4-B30B-11692EAB3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891" y="1028059"/>
            <a:ext cx="2921825" cy="210028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C17444-C791-49E9-BFA4-4024681D06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8" y="1028059"/>
            <a:ext cx="3117273" cy="211568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244A41-074C-4377-B489-BCD58C98CC4B}"/>
              </a:ext>
            </a:extLst>
          </p:cNvPr>
          <p:cNvSpPr txBox="1"/>
          <p:nvPr/>
        </p:nvSpPr>
        <p:spPr>
          <a:xfrm>
            <a:off x="725235" y="1031571"/>
            <a:ext cx="1288473" cy="25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050" i="1"/>
              <a:t>Pre movement</a:t>
            </a:r>
            <a:endParaRPr lang="en-US" sz="1050" i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51A53-F882-47C0-8E88-107ECE6375A5}"/>
              </a:ext>
            </a:extLst>
          </p:cNvPr>
          <p:cNvSpPr txBox="1"/>
          <p:nvPr/>
        </p:nvSpPr>
        <p:spPr>
          <a:xfrm>
            <a:off x="3566158" y="1023532"/>
            <a:ext cx="1877291" cy="25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050" i="1"/>
              <a:t>During the movement </a:t>
            </a:r>
            <a:endParaRPr lang="en-US" sz="1050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EE3D9-9A87-4C6B-92C0-73BA6BF46266}"/>
              </a:ext>
            </a:extLst>
          </p:cNvPr>
          <p:cNvSpPr txBox="1"/>
          <p:nvPr/>
        </p:nvSpPr>
        <p:spPr>
          <a:xfrm>
            <a:off x="6762685" y="1029315"/>
            <a:ext cx="1877291" cy="25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050" i="1"/>
              <a:t>Post movement</a:t>
            </a:r>
            <a:endParaRPr lang="en-US" sz="1050" i="1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B5FF29-FE70-446B-8AB0-3F276622A830}"/>
              </a:ext>
            </a:extLst>
          </p:cNvPr>
          <p:cNvCxnSpPr>
            <a:cxnSpLocks/>
          </p:cNvCxnSpPr>
          <p:nvPr/>
        </p:nvCxnSpPr>
        <p:spPr>
          <a:xfrm>
            <a:off x="1741565" y="3425454"/>
            <a:ext cx="584379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5FE9852-5B39-4090-A8CF-EBA020A07EF2}"/>
              </a:ext>
            </a:extLst>
          </p:cNvPr>
          <p:cNvSpPr txBox="1"/>
          <p:nvPr/>
        </p:nvSpPr>
        <p:spPr>
          <a:xfrm>
            <a:off x="2859481" y="3194621"/>
            <a:ext cx="29218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i="1">
                <a:solidFill>
                  <a:schemeClr val="tx1"/>
                </a:solidFill>
              </a:rPr>
              <a:t>Network Evolution from prior to post movement</a:t>
            </a:r>
            <a:endParaRPr lang="en-US" sz="900" i="1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D875D-13FA-42F2-A01C-82592169D67F}"/>
              </a:ext>
            </a:extLst>
          </p:cNvPr>
          <p:cNvSpPr txBox="1"/>
          <p:nvPr/>
        </p:nvSpPr>
        <p:spPr>
          <a:xfrm>
            <a:off x="6871173" y="4022143"/>
            <a:ext cx="2185548" cy="307777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rgbClr val="002060"/>
                </a:solidFill>
              </a:rPr>
              <a:t>Who is Lynda63986855 ?</a:t>
            </a:r>
            <a:r>
              <a:rPr lang="en-CA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9910A546-5CBD-4E48-9CFB-1A088873991C}"/>
              </a:ext>
            </a:extLst>
          </p:cNvPr>
          <p:cNvSpPr/>
          <p:nvPr/>
        </p:nvSpPr>
        <p:spPr>
          <a:xfrm>
            <a:off x="6654196" y="3982696"/>
            <a:ext cx="216977" cy="1050538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6A2695B-AAFF-4041-BCB6-CEE209B493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674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CA"/>
              <a:t>Community Detection Analysis –Blue lives</a:t>
            </a:r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endParaRPr lang="en-CA"/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048DA-FAA2-4F0E-87F9-F0601EF65C60}"/>
              </a:ext>
            </a:extLst>
          </p:cNvPr>
          <p:cNvSpPr txBox="1"/>
          <p:nvPr/>
        </p:nvSpPr>
        <p:spPr>
          <a:xfrm>
            <a:off x="5812301" y="714508"/>
            <a:ext cx="3037501" cy="176824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b="1">
                <a:solidFill>
                  <a:srgbClr val="002060"/>
                </a:solidFill>
              </a:rPr>
              <a:t>Applied Girvan-Newman algorithm</a:t>
            </a:r>
            <a:r>
              <a:rPr lang="en-US" sz="1200" b="1">
                <a:solidFill>
                  <a:srgbClr val="002060"/>
                </a:solidFill>
              </a:rPr>
              <a:t>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US" sz="1200" b="1">
              <a:solidFill>
                <a:srgbClr val="002060"/>
              </a:solidFill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002060"/>
                </a:solidFill>
              </a:rPr>
              <a:t>To isolate clusters within the networks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US" sz="1200" b="1">
              <a:solidFill>
                <a:srgbClr val="002060"/>
              </a:solidFill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002060"/>
                </a:solidFill>
              </a:rPr>
              <a:t>Identify patterns, characteristics, and stance in the network linked to suspected fake accounts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EEF05C-1946-4366-958A-C8FE734FF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495" y="4104173"/>
            <a:ext cx="3170784" cy="9663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B959EF-ADED-421D-AE5E-27A28126F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651" y="2596521"/>
            <a:ext cx="2592083" cy="2228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52FFE0-C575-4815-B5E2-30A60B61C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73" y="714507"/>
            <a:ext cx="5415260" cy="338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6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Toxicity Analysis 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46B6D-2EEB-49A4-A378-0A62063D8EA0}"/>
              </a:ext>
            </a:extLst>
          </p:cNvPr>
          <p:cNvSpPr txBox="1"/>
          <p:nvPr/>
        </p:nvSpPr>
        <p:spPr>
          <a:xfrm>
            <a:off x="265672" y="837752"/>
            <a:ext cx="4531026" cy="60016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chemeClr val="tx1"/>
                </a:solidFill>
              </a:rPr>
              <a:t>Goal: Which movement has the most hate speech on Twitter?</a:t>
            </a:r>
            <a:endParaRPr lang="en-CA" sz="1100" b="1">
              <a:solidFill>
                <a:schemeClr val="tx1"/>
              </a:solidFill>
            </a:endParaRPr>
          </a:p>
          <a:p>
            <a:endParaRPr lang="en-CA" sz="1100">
              <a:solidFill>
                <a:schemeClr val="tx1"/>
              </a:solidFill>
            </a:endParaRPr>
          </a:p>
          <a:p>
            <a:r>
              <a:rPr lang="en-CA" sz="1100">
                <a:solidFill>
                  <a:schemeClr val="tx1"/>
                </a:solidFill>
              </a:rPr>
              <a:t>Objective: Calculating average toxicity score per period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2C90AE-0924-49A1-BAB4-9644912CC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71" y="1607327"/>
            <a:ext cx="4531027" cy="2031325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3A4F8A9-01BD-4A30-87C3-65DD906DFC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742211"/>
              </p:ext>
            </p:extLst>
          </p:nvPr>
        </p:nvGraphicFramePr>
        <p:xfrm>
          <a:off x="454526" y="3812155"/>
          <a:ext cx="3661189" cy="1021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Worksheet" r:id="rId5" imgW="3187675" imgH="889175" progId="Excel.Sheet.12">
                  <p:embed/>
                </p:oleObj>
              </mc:Choice>
              <mc:Fallback>
                <p:oleObj name="Worksheet" r:id="rId5" imgW="3187675" imgH="889175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3A4F8A9-01BD-4A30-87C3-65DD906DF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4526" y="3812155"/>
                        <a:ext cx="3661189" cy="1021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545DC73-4F84-4724-8E8D-512D1340B489}"/>
              </a:ext>
            </a:extLst>
          </p:cNvPr>
          <p:cNvSpPr txBox="1"/>
          <p:nvPr/>
        </p:nvSpPr>
        <p:spPr>
          <a:xfrm>
            <a:off x="5255813" y="1137834"/>
            <a:ext cx="3479392" cy="286232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lgDash"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200" b="1" dirty="0">
                <a:solidFill>
                  <a:srgbClr val="002060"/>
                </a:solidFill>
              </a:rPr>
              <a:t>Conclusion &amp; Thoughts:</a:t>
            </a:r>
          </a:p>
          <a:p>
            <a:endParaRPr lang="en-CA" sz="1200">
              <a:solidFill>
                <a:srgbClr val="002060"/>
              </a:solidFill>
            </a:endParaRPr>
          </a:p>
          <a:p>
            <a:r>
              <a:rPr lang="en-CA" sz="1200" b="1" dirty="0">
                <a:solidFill>
                  <a:srgbClr val="002060"/>
                </a:solidFill>
              </a:rPr>
              <a:t>Pre-Event: </a:t>
            </a:r>
            <a:r>
              <a:rPr lang="en-CA" sz="1200" dirty="0">
                <a:solidFill>
                  <a:srgbClr val="002060"/>
                </a:solidFill>
              </a:rPr>
              <a:t>BLM had a more violent speech as supporters were condemning crimes against black folks.</a:t>
            </a:r>
          </a:p>
          <a:p>
            <a:endParaRPr lang="en-CA" sz="1200">
              <a:solidFill>
                <a:srgbClr val="002060"/>
              </a:solidFill>
            </a:endParaRPr>
          </a:p>
          <a:p>
            <a:r>
              <a:rPr lang="en-CA" sz="1200" b="1" dirty="0">
                <a:solidFill>
                  <a:srgbClr val="002060"/>
                </a:solidFill>
              </a:rPr>
              <a:t>During Period: </a:t>
            </a:r>
            <a:r>
              <a:rPr lang="en-CA" sz="1200" dirty="0">
                <a:solidFill>
                  <a:srgbClr val="002060"/>
                </a:solidFill>
              </a:rPr>
              <a:t>BLM tone changed as they were seeking solidarity considering the peak moment of the issue. In response, Blue LM toxicity increased by 19% to push back against the growing amplitude of the movement. </a:t>
            </a:r>
          </a:p>
          <a:p>
            <a:endParaRPr lang="en-CA" sz="1200">
              <a:solidFill>
                <a:srgbClr val="002060"/>
              </a:solidFill>
            </a:endParaRPr>
          </a:p>
          <a:p>
            <a:r>
              <a:rPr lang="en-CA" sz="1200" b="1" dirty="0">
                <a:solidFill>
                  <a:srgbClr val="002060"/>
                </a:solidFill>
              </a:rPr>
              <a:t>Post-Event: </a:t>
            </a:r>
            <a:r>
              <a:rPr lang="en-CA" sz="1200" dirty="0">
                <a:solidFill>
                  <a:srgbClr val="002060"/>
                </a:solidFill>
              </a:rPr>
              <a:t>BLM's toxicity increased by 20% as a response to the violence exerted by blue live matters </a:t>
            </a:r>
            <a:r>
              <a:rPr lang="en-CA" sz="1200" dirty="0" err="1">
                <a:solidFill>
                  <a:srgbClr val="002060"/>
                </a:solidFill>
              </a:rPr>
              <a:t>suporters</a:t>
            </a:r>
            <a:r>
              <a:rPr lang="en-CA" sz="1200" dirty="0">
                <a:solidFill>
                  <a:srgbClr val="002060"/>
                </a:solidFill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87597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Swear Word Analysis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9ADC1-3775-44A8-9758-DF54BDB5EADA}"/>
              </a:ext>
            </a:extLst>
          </p:cNvPr>
          <p:cNvSpPr txBox="1"/>
          <p:nvPr/>
        </p:nvSpPr>
        <p:spPr>
          <a:xfrm>
            <a:off x="2306487" y="837752"/>
            <a:ext cx="4531026" cy="76944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Goal: Which movement uses swear words the most? What are the most common swear words for each movement?</a:t>
            </a:r>
            <a:endParaRPr lang="en-CA" sz="1100" b="1" dirty="0">
              <a:solidFill>
                <a:schemeClr val="tx1"/>
              </a:solidFill>
            </a:endParaRPr>
          </a:p>
          <a:p>
            <a:endParaRPr lang="en-CA" sz="1100">
              <a:solidFill>
                <a:schemeClr val="tx1"/>
              </a:solidFill>
            </a:endParaRPr>
          </a:p>
          <a:p>
            <a:r>
              <a:rPr lang="en-CA" sz="1100" dirty="0">
                <a:solidFill>
                  <a:schemeClr val="tx1"/>
                </a:solidFill>
              </a:rPr>
              <a:t>Objective: Using statistical inference &amp; frequency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BB489-58BF-40BB-AA9D-209C3E23E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034" y="1827591"/>
            <a:ext cx="1780892" cy="453653"/>
          </a:xfrm>
          <a:prstGeom prst="rect">
            <a:avLst/>
          </a:prstGeom>
        </p:spPr>
      </p:pic>
      <p:grpSp>
        <p:nvGrpSpPr>
          <p:cNvPr id="9" name="Google Shape;802;p49">
            <a:extLst>
              <a:ext uri="{FF2B5EF4-FFF2-40B4-BE49-F238E27FC236}">
                <a16:creationId xmlns:a16="http://schemas.microsoft.com/office/drawing/2014/main" id="{7E94E785-9FBB-4460-B3DE-E690EDB00FF0}"/>
              </a:ext>
            </a:extLst>
          </p:cNvPr>
          <p:cNvGrpSpPr/>
          <p:nvPr/>
        </p:nvGrpSpPr>
        <p:grpSpPr>
          <a:xfrm>
            <a:off x="3812649" y="1792229"/>
            <a:ext cx="460704" cy="491457"/>
            <a:chOff x="8770051" y="937343"/>
            <a:chExt cx="744272" cy="793950"/>
          </a:xfrm>
        </p:grpSpPr>
        <p:sp>
          <p:nvSpPr>
            <p:cNvPr id="10" name="Google Shape;803;p49">
              <a:extLst>
                <a:ext uri="{FF2B5EF4-FFF2-40B4-BE49-F238E27FC236}">
                  <a16:creationId xmlns:a16="http://schemas.microsoft.com/office/drawing/2014/main" id="{2EF29635-15A1-4067-8056-24B7FFD47E50}"/>
                </a:ext>
              </a:extLst>
            </p:cNvPr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804;p49">
              <a:extLst>
                <a:ext uri="{FF2B5EF4-FFF2-40B4-BE49-F238E27FC236}">
                  <a16:creationId xmlns:a16="http://schemas.microsoft.com/office/drawing/2014/main" id="{5D4895B9-655C-4C12-91C8-FAF81039D5A2}"/>
                </a:ext>
              </a:extLst>
            </p:cNvPr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05;p49">
              <a:extLst>
                <a:ext uri="{FF2B5EF4-FFF2-40B4-BE49-F238E27FC236}">
                  <a16:creationId xmlns:a16="http://schemas.microsoft.com/office/drawing/2014/main" id="{1F5A8B62-6F76-4F4F-9452-CF8B1132B680}"/>
                </a:ext>
              </a:extLst>
            </p:cNvPr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06;p49">
              <a:extLst>
                <a:ext uri="{FF2B5EF4-FFF2-40B4-BE49-F238E27FC236}">
                  <a16:creationId xmlns:a16="http://schemas.microsoft.com/office/drawing/2014/main" id="{6D2CBC2D-6B82-4001-B244-91BA8EFE8C9D}"/>
                </a:ext>
              </a:extLst>
            </p:cNvPr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07;p49">
              <a:extLst>
                <a:ext uri="{FF2B5EF4-FFF2-40B4-BE49-F238E27FC236}">
                  <a16:creationId xmlns:a16="http://schemas.microsoft.com/office/drawing/2014/main" id="{ECB36903-6DCC-40E1-AA40-36F9AA518899}"/>
                </a:ext>
              </a:extLst>
            </p:cNvPr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" name="Google Shape;808;p49">
              <a:extLst>
                <a:ext uri="{FF2B5EF4-FFF2-40B4-BE49-F238E27FC236}">
                  <a16:creationId xmlns:a16="http://schemas.microsoft.com/office/drawing/2014/main" id="{03F0DE15-708F-4983-93A7-4990C4DBCE5C}"/>
                </a:ext>
              </a:extLst>
            </p:cNvPr>
            <p:cNvGrpSpPr/>
            <p:nvPr/>
          </p:nvGrpSpPr>
          <p:grpSpPr>
            <a:xfrm>
              <a:off x="8770051" y="937343"/>
              <a:ext cx="744272" cy="793950"/>
              <a:chOff x="6565437" y="1588001"/>
              <a:chExt cx="744272" cy="793950"/>
            </a:xfrm>
          </p:grpSpPr>
          <p:sp>
            <p:nvSpPr>
              <p:cNvPr id="16" name="Google Shape;809;p49">
                <a:extLst>
                  <a:ext uri="{FF2B5EF4-FFF2-40B4-BE49-F238E27FC236}">
                    <a16:creationId xmlns:a16="http://schemas.microsoft.com/office/drawing/2014/main" id="{D57A154A-59D3-47A9-B780-CA2ADA480AB3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810;p49">
                <a:extLst>
                  <a:ext uri="{FF2B5EF4-FFF2-40B4-BE49-F238E27FC236}">
                    <a16:creationId xmlns:a16="http://schemas.microsoft.com/office/drawing/2014/main" id="{46D77833-23DD-4F09-B79B-921282BED250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811;p49">
                <a:extLst>
                  <a:ext uri="{FF2B5EF4-FFF2-40B4-BE49-F238E27FC236}">
                    <a16:creationId xmlns:a16="http://schemas.microsoft.com/office/drawing/2014/main" id="{1C40D28C-4B29-45D2-A714-F323B609C507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812;p49">
                <a:extLst>
                  <a:ext uri="{FF2B5EF4-FFF2-40B4-BE49-F238E27FC236}">
                    <a16:creationId xmlns:a16="http://schemas.microsoft.com/office/drawing/2014/main" id="{138CF818-2EF4-4214-A22F-0707D7F0638A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813;p49">
                <a:extLst>
                  <a:ext uri="{FF2B5EF4-FFF2-40B4-BE49-F238E27FC236}">
                    <a16:creationId xmlns:a16="http://schemas.microsoft.com/office/drawing/2014/main" id="{AF05A652-8AB6-4419-872B-13156406DEF3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814;p49">
                <a:extLst>
                  <a:ext uri="{FF2B5EF4-FFF2-40B4-BE49-F238E27FC236}">
                    <a16:creationId xmlns:a16="http://schemas.microsoft.com/office/drawing/2014/main" id="{E2208ACC-019C-47E4-80CE-6FC282624E22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815;p49">
                <a:extLst>
                  <a:ext uri="{FF2B5EF4-FFF2-40B4-BE49-F238E27FC236}">
                    <a16:creationId xmlns:a16="http://schemas.microsoft.com/office/drawing/2014/main" id="{BA41978E-7C08-4B4B-845E-A826505E5BE6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816;p49">
                <a:extLst>
                  <a:ext uri="{FF2B5EF4-FFF2-40B4-BE49-F238E27FC236}">
                    <a16:creationId xmlns:a16="http://schemas.microsoft.com/office/drawing/2014/main" id="{AB123D2B-284E-445D-9586-7D56829664C0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817;p49">
                <a:extLst>
                  <a:ext uri="{FF2B5EF4-FFF2-40B4-BE49-F238E27FC236}">
                    <a16:creationId xmlns:a16="http://schemas.microsoft.com/office/drawing/2014/main" id="{48BD6A23-4E12-4854-A9B8-9D259886A118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818;p49">
                <a:extLst>
                  <a:ext uri="{FF2B5EF4-FFF2-40B4-BE49-F238E27FC236}">
                    <a16:creationId xmlns:a16="http://schemas.microsoft.com/office/drawing/2014/main" id="{6A30567A-872F-4AEC-98D6-74F4AF8C6E84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" name="Google Shape;1129;p49">
            <a:extLst>
              <a:ext uri="{FF2B5EF4-FFF2-40B4-BE49-F238E27FC236}">
                <a16:creationId xmlns:a16="http://schemas.microsoft.com/office/drawing/2014/main" id="{94C2C824-B9D8-470A-A9AE-0EB3F24D4274}"/>
              </a:ext>
            </a:extLst>
          </p:cNvPr>
          <p:cNvGrpSpPr/>
          <p:nvPr/>
        </p:nvGrpSpPr>
        <p:grpSpPr>
          <a:xfrm>
            <a:off x="4443076" y="1829855"/>
            <a:ext cx="3444618" cy="515929"/>
            <a:chOff x="3321050" y="1066800"/>
            <a:chExt cx="6505573" cy="1508124"/>
          </a:xfrm>
        </p:grpSpPr>
        <p:sp>
          <p:nvSpPr>
            <p:cNvPr id="30" name="Google Shape;1130;p49">
              <a:extLst>
                <a:ext uri="{FF2B5EF4-FFF2-40B4-BE49-F238E27FC236}">
                  <a16:creationId xmlns:a16="http://schemas.microsoft.com/office/drawing/2014/main" id="{F0CDEBB8-2E58-4AFF-815B-3807100886FD}"/>
                </a:ext>
              </a:extLst>
            </p:cNvPr>
            <p:cNvSpPr/>
            <p:nvPr/>
          </p:nvSpPr>
          <p:spPr>
            <a:xfrm>
              <a:off x="3321050" y="1066800"/>
              <a:ext cx="6505573" cy="1508124"/>
            </a:xfrm>
            <a:custGeom>
              <a:avLst/>
              <a:gdLst/>
              <a:ahLst/>
              <a:cxnLst/>
              <a:rect l="l" t="t" r="r" b="b"/>
              <a:pathLst>
                <a:path w="1658" h="384" extrusionOk="0">
                  <a:moveTo>
                    <a:pt x="1553" y="384"/>
                  </a:moveTo>
                  <a:cubicBezTo>
                    <a:pt x="1556" y="384"/>
                    <a:pt x="1560" y="382"/>
                    <a:pt x="1561" y="379"/>
                  </a:cubicBezTo>
                  <a:cubicBezTo>
                    <a:pt x="1657" y="196"/>
                    <a:pt x="1657" y="196"/>
                    <a:pt x="1657" y="196"/>
                  </a:cubicBezTo>
                  <a:cubicBezTo>
                    <a:pt x="1658" y="194"/>
                    <a:pt x="1658" y="190"/>
                    <a:pt x="1657" y="187"/>
                  </a:cubicBezTo>
                  <a:cubicBezTo>
                    <a:pt x="1561" y="5"/>
                    <a:pt x="1561" y="5"/>
                    <a:pt x="1561" y="5"/>
                  </a:cubicBezTo>
                  <a:cubicBezTo>
                    <a:pt x="1560" y="2"/>
                    <a:pt x="1556" y="0"/>
                    <a:pt x="15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3" y="14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94" y="187"/>
                    <a:pt x="94" y="187"/>
                    <a:pt x="94" y="187"/>
                  </a:cubicBezTo>
                  <a:cubicBezTo>
                    <a:pt x="196" y="384"/>
                    <a:pt x="196" y="384"/>
                    <a:pt x="196" y="384"/>
                  </a:cubicBezTo>
                  <a:lnTo>
                    <a:pt x="1553" y="384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The result is statically significant.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+mj-lt"/>
                  <a:ea typeface="Calibri"/>
                  <a:cs typeface="Calibri"/>
                  <a:sym typeface="Calibri"/>
                </a:rPr>
                <a:t>    Blue LM swear more than BLM at a 5% level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-CA" sz="12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131;p49">
              <a:extLst>
                <a:ext uri="{FF2B5EF4-FFF2-40B4-BE49-F238E27FC236}">
                  <a16:creationId xmlns:a16="http://schemas.microsoft.com/office/drawing/2014/main" id="{1FE4A4D2-6999-4426-BD15-728AC48BAE8E}"/>
                </a:ext>
              </a:extLst>
            </p:cNvPr>
            <p:cNvSpPr/>
            <p:nvPr/>
          </p:nvSpPr>
          <p:spPr>
            <a:xfrm>
              <a:off x="3321050" y="1801812"/>
              <a:ext cx="769937" cy="773112"/>
            </a:xfrm>
            <a:custGeom>
              <a:avLst/>
              <a:gdLst/>
              <a:ahLst/>
              <a:cxnLst/>
              <a:rect l="l" t="t" r="r" b="b"/>
              <a:pathLst>
                <a:path w="196" h="197" extrusionOk="0">
                  <a:moveTo>
                    <a:pt x="94" y="9"/>
                  </a:moveTo>
                  <a:cubicBezTo>
                    <a:pt x="3" y="183"/>
                    <a:pt x="3" y="183"/>
                    <a:pt x="3" y="183"/>
                  </a:cubicBezTo>
                  <a:cubicBezTo>
                    <a:pt x="0" y="189"/>
                    <a:pt x="5" y="197"/>
                    <a:pt x="12" y="197"/>
                  </a:cubicBezTo>
                  <a:cubicBezTo>
                    <a:pt x="196" y="197"/>
                    <a:pt x="196" y="197"/>
                    <a:pt x="196" y="197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3"/>
                    <a:pt x="95" y="7"/>
                    <a:pt x="94" y="9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16CA8A3-23E8-4210-B6DD-62222AA83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049" y="2694079"/>
            <a:ext cx="3440597" cy="2216240"/>
          </a:xfrm>
          <a:prstGeom prst="rect">
            <a:avLst/>
          </a:prstGeom>
        </p:spPr>
      </p:pic>
      <p:grpSp>
        <p:nvGrpSpPr>
          <p:cNvPr id="38" name="Google Shape;383;p40">
            <a:extLst>
              <a:ext uri="{FF2B5EF4-FFF2-40B4-BE49-F238E27FC236}">
                <a16:creationId xmlns:a16="http://schemas.microsoft.com/office/drawing/2014/main" id="{A4847372-EC8B-4D52-AB27-97086F4B4B11}"/>
              </a:ext>
            </a:extLst>
          </p:cNvPr>
          <p:cNvGrpSpPr/>
          <p:nvPr/>
        </p:nvGrpSpPr>
        <p:grpSpPr>
          <a:xfrm>
            <a:off x="1123565" y="1509493"/>
            <a:ext cx="637790" cy="637790"/>
            <a:chOff x="1855667" y="1772729"/>
            <a:chExt cx="334744" cy="334744"/>
          </a:xfrm>
        </p:grpSpPr>
        <p:sp>
          <p:nvSpPr>
            <p:cNvPr id="39" name="Google Shape;384;p40">
              <a:extLst>
                <a:ext uri="{FF2B5EF4-FFF2-40B4-BE49-F238E27FC236}">
                  <a16:creationId xmlns:a16="http://schemas.microsoft.com/office/drawing/2014/main" id="{AD8E585A-73DF-4961-8E23-8A0EE0A6B05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40" name="Google Shape;385;p40">
              <a:extLst>
                <a:ext uri="{FF2B5EF4-FFF2-40B4-BE49-F238E27FC236}">
                  <a16:creationId xmlns:a16="http://schemas.microsoft.com/office/drawing/2014/main" id="{0631E67B-F096-49A7-91F8-C57044D900F9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Lora"/>
                  <a:ea typeface="Lora"/>
                  <a:cs typeface="Lora"/>
                  <a:sym typeface="Lora"/>
                </a:rPr>
                <a:t>1</a:t>
              </a:r>
              <a:endParaRPr sz="1200" b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44" name="Google Shape;383;p40">
            <a:extLst>
              <a:ext uri="{FF2B5EF4-FFF2-40B4-BE49-F238E27FC236}">
                <a16:creationId xmlns:a16="http://schemas.microsoft.com/office/drawing/2014/main" id="{4529CF0D-0F76-4EB4-B6B9-2AEC6F0B9DFB}"/>
              </a:ext>
            </a:extLst>
          </p:cNvPr>
          <p:cNvGrpSpPr/>
          <p:nvPr/>
        </p:nvGrpSpPr>
        <p:grpSpPr>
          <a:xfrm>
            <a:off x="217510" y="2375184"/>
            <a:ext cx="637790" cy="637790"/>
            <a:chOff x="1855667" y="1772729"/>
            <a:chExt cx="334744" cy="334744"/>
          </a:xfrm>
        </p:grpSpPr>
        <p:sp>
          <p:nvSpPr>
            <p:cNvPr id="45" name="Google Shape;384;p40">
              <a:extLst>
                <a:ext uri="{FF2B5EF4-FFF2-40B4-BE49-F238E27FC236}">
                  <a16:creationId xmlns:a16="http://schemas.microsoft.com/office/drawing/2014/main" id="{16EFC5B9-615E-46E7-973A-BC71D795A1A3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46" name="Google Shape;385;p40">
              <a:extLst>
                <a:ext uri="{FF2B5EF4-FFF2-40B4-BE49-F238E27FC236}">
                  <a16:creationId xmlns:a16="http://schemas.microsoft.com/office/drawing/2014/main" id="{060FB8DD-8ED3-4418-B7A0-70844D59DB1D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Lora"/>
                  <a:ea typeface="Lora"/>
                  <a:cs typeface="Lora"/>
                  <a:sym typeface="Lora"/>
                </a:rPr>
                <a:t>2</a:t>
              </a:r>
              <a:endParaRPr sz="1200" b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1C59F26B-F11D-4918-92D3-451BA4EDA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17" y="2662512"/>
            <a:ext cx="3344359" cy="227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Next Steps &amp; Enhancement</a:t>
            </a:r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417978" y="836156"/>
            <a:ext cx="8384116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✦"/>
            </a:pPr>
            <a:r>
              <a:rPr lang="en" sz="2200"/>
              <a:t>Get a larger dataset with several days (continuous days)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✦"/>
            </a:pPr>
            <a:r>
              <a:rPr lang="en" sz="2200"/>
              <a:t>Alter periods to validate variation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✦"/>
            </a:pPr>
            <a:r>
              <a:rPr lang="en" sz="2200"/>
              <a:t>Compare network analysis with ot</a:t>
            </a:r>
            <a:r>
              <a:rPr lang="en-CA" sz="2200"/>
              <a:t>he</a:t>
            </a:r>
            <a:r>
              <a:rPr lang="en" sz="2200"/>
              <a:t>r movements such as Capitol Invasion</a:t>
            </a: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lang="en" sz="2200"/>
          </a:p>
        </p:txBody>
      </p:sp>
    </p:spTree>
    <p:extLst>
      <p:ext uri="{BB962C8B-B14F-4D97-AF65-F5344CB8AC3E}">
        <p14:creationId xmlns:p14="http://schemas.microsoft.com/office/powerpoint/2010/main" val="2170031279"/>
      </p:ext>
    </p:extLst>
  </p:cSld>
  <p:clrMapOvr>
    <a:masterClrMapping/>
  </p:clrMapOvr>
</p:sld>
</file>

<file path=ppt/theme/theme1.xml><?xml version="1.0" encoding="utf-8"?>
<a:theme xmlns:a="http://schemas.openxmlformats.org/drawingml/2006/main" name="Brabantio template">
  <a:themeElements>
    <a:clrScheme name="Custom 347">
      <a:dk1>
        <a:srgbClr val="FFFFFF"/>
      </a:dk1>
      <a:lt1>
        <a:srgbClr val="000000"/>
      </a:lt1>
      <a:dk2>
        <a:srgbClr val="D3D9DF"/>
      </a:dk2>
      <a:lt2>
        <a:srgbClr val="496175"/>
      </a:lt2>
      <a:accent1>
        <a:srgbClr val="1456BB"/>
      </a:accent1>
      <a:accent2>
        <a:srgbClr val="971D4D"/>
      </a:accent2>
      <a:accent3>
        <a:srgbClr val="C92126"/>
      </a:accent3>
      <a:accent4>
        <a:srgbClr val="E4682F"/>
      </a:accent4>
      <a:accent5>
        <a:srgbClr val="EEAD12"/>
      </a:accent5>
      <a:accent6>
        <a:srgbClr val="328EFF"/>
      </a:accent6>
      <a:hlink>
        <a:srgbClr val="7CAEF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rabantio template">
  <a:themeElements>
    <a:clrScheme name="Custom 347">
      <a:dk1>
        <a:srgbClr val="FFFFFF"/>
      </a:dk1>
      <a:lt1>
        <a:srgbClr val="000000"/>
      </a:lt1>
      <a:dk2>
        <a:srgbClr val="D3D9DF"/>
      </a:dk2>
      <a:lt2>
        <a:srgbClr val="496175"/>
      </a:lt2>
      <a:accent1>
        <a:srgbClr val="1456BB"/>
      </a:accent1>
      <a:accent2>
        <a:srgbClr val="971D4D"/>
      </a:accent2>
      <a:accent3>
        <a:srgbClr val="C92126"/>
      </a:accent3>
      <a:accent4>
        <a:srgbClr val="E4682F"/>
      </a:accent4>
      <a:accent5>
        <a:srgbClr val="EEAD12"/>
      </a:accent5>
      <a:accent6>
        <a:srgbClr val="328EFF"/>
      </a:accent6>
      <a:hlink>
        <a:srgbClr val="7CAEF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9C40EC8391F048B9210429BCCBC4D8" ma:contentTypeVersion="8" ma:contentTypeDescription="Create a new document." ma:contentTypeScope="" ma:versionID="96013adcfdc6164b8f5cca95f349090b">
  <xsd:schema xmlns:xsd="http://www.w3.org/2001/XMLSchema" xmlns:xs="http://www.w3.org/2001/XMLSchema" xmlns:p="http://schemas.microsoft.com/office/2006/metadata/properties" xmlns:ns2="af4fd130-cfbf-43e6-a55e-788dd9ecb694" targetNamespace="http://schemas.microsoft.com/office/2006/metadata/properties" ma:root="true" ma:fieldsID="28ecb0a30f17f37d71bd9f864ce57734" ns2:_="">
    <xsd:import namespace="af4fd130-cfbf-43e6-a55e-788dd9ecb6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4fd130-cfbf-43e6-a55e-788dd9ecb6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367DAC-DF04-4F45-8906-A9C12C9FC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4fd130-cfbf-43e6-a55e-788dd9ecb6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126FEBD-52D6-4A4B-AD47-5760D743A8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DCF97C-B64B-4E60-BBFC-0412F8BAF4DF}">
  <ds:schemaRefs>
    <ds:schemaRef ds:uri="http://purl.org/dc/elements/1.1/"/>
    <ds:schemaRef ds:uri="http://purl.org/dc/dcmitype/"/>
    <ds:schemaRef ds:uri="af4fd130-cfbf-43e6-a55e-788dd9ecb694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634</Words>
  <Application>Microsoft Office PowerPoint</Application>
  <PresentationFormat>On-screen Show (16:9)</PresentationFormat>
  <Paragraphs>142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Brabantio template</vt:lpstr>
      <vt:lpstr>1_Brabantio template</vt:lpstr>
      <vt:lpstr>Black Lives Matter</vt:lpstr>
      <vt:lpstr>PowerPoint Presentation</vt:lpstr>
      <vt:lpstr>PowerPoint Presentation</vt:lpstr>
      <vt:lpstr>Network Analysis – Black lives matter</vt:lpstr>
      <vt:lpstr>Network Analysis – Blue lives matter </vt:lpstr>
      <vt:lpstr>Community Detection Analysis –Blue lives</vt:lpstr>
      <vt:lpstr>Toxicity Analysis </vt:lpstr>
      <vt:lpstr>Swear Word Analysis</vt:lpstr>
      <vt:lpstr>Next Steps &amp; Enhancement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Lives Matters</dc:title>
  <cp:lastModifiedBy>Bahiru, Mesaye</cp:lastModifiedBy>
  <cp:revision>28</cp:revision>
  <dcterms:modified xsi:type="dcterms:W3CDTF">2022-04-12T15:40:29Z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0x010100269C40EC8391F048B9210429BCCBC4D8</vt:lpwstr>
  </property>
</Properties>
</file>